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7" r:id="rId3"/>
    <p:sldId id="275" r:id="rId4"/>
    <p:sldId id="276" r:id="rId5"/>
    <p:sldId id="277" r:id="rId6"/>
    <p:sldId id="278" r:id="rId7"/>
    <p:sldId id="279" r:id="rId8"/>
    <p:sldId id="271" r:id="rId9"/>
    <p:sldId id="280" r:id="rId10"/>
    <p:sldId id="266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4" autoAdjust="0"/>
    <p:restoredTop sz="94591" autoAdjust="0"/>
  </p:normalViewPr>
  <p:slideViewPr>
    <p:cSldViewPr snapToGrid="0">
      <p:cViewPr varScale="1">
        <p:scale>
          <a:sx n="90" d="100"/>
          <a:sy n="90" d="100"/>
        </p:scale>
        <p:origin x="25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35970-8B89-4B8B-AD06-DD5EC626F59C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760AF2D-0CD4-4B8B-8A20-A2E2CE3BDF2C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Причины для обучения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3F8985D2-CB66-4633-A4E4-20CA9FBEA3BE}" type="parTrans" cxnId="{91EE3DA4-C5F6-41F1-A04B-71600A53865A}">
      <dgm:prSet/>
      <dgm:spPr/>
      <dgm:t>
        <a:bodyPr/>
        <a:lstStyle/>
        <a:p>
          <a:endParaRPr lang="ru-RU"/>
        </a:p>
      </dgm:t>
    </dgm:pt>
    <dgm:pt modelId="{C3F4BD18-5772-4470-9FE6-4F51E57ADD01}" type="sibTrans" cxnId="{91EE3DA4-C5F6-41F1-A04B-71600A53865A}">
      <dgm:prSet/>
      <dgm:spPr/>
      <dgm:t>
        <a:bodyPr/>
        <a:lstStyle/>
        <a:p>
          <a:endParaRPr lang="ru-RU"/>
        </a:p>
      </dgm:t>
    </dgm:pt>
    <dgm:pt modelId="{027CBA0C-877E-4338-8679-462E483BC4B4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Промежуточные и конечные цели</a:t>
          </a:r>
        </a:p>
      </dgm:t>
    </dgm:pt>
    <dgm:pt modelId="{DF670324-7D86-4A28-9AF9-727712F24839}" type="parTrans" cxnId="{D48CE42B-C614-4A51-98C0-F384D957F538}">
      <dgm:prSet/>
      <dgm:spPr/>
      <dgm:t>
        <a:bodyPr/>
        <a:lstStyle/>
        <a:p>
          <a:endParaRPr lang="ru-RU"/>
        </a:p>
      </dgm:t>
    </dgm:pt>
    <dgm:pt modelId="{20709406-C6D7-4A5A-BA20-2C26703C6ABD}" type="sibTrans" cxnId="{D48CE42B-C614-4A51-98C0-F384D957F538}">
      <dgm:prSet/>
      <dgm:spPr/>
      <dgm:t>
        <a:bodyPr/>
        <a:lstStyle/>
        <a:p>
          <a:endParaRPr lang="ru-RU"/>
        </a:p>
      </dgm:t>
    </dgm:pt>
    <dgm:pt modelId="{6FC219B9-BACF-4262-B1E0-DF4B46ECFDC0}" type="pres">
      <dgm:prSet presAssocID="{73635970-8B89-4B8B-AD06-DD5EC626F59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AD85D6-3D25-4C36-B082-0094C2CA0EFF}" type="pres">
      <dgm:prSet presAssocID="{73635970-8B89-4B8B-AD06-DD5EC626F59C}" presName="arrow" presStyleLbl="bgShp" presStyleIdx="0" presStyleCnt="1"/>
      <dgm:spPr/>
    </dgm:pt>
    <dgm:pt modelId="{C86AB0C8-FD5B-4C17-BEA4-BE34A4671264}" type="pres">
      <dgm:prSet presAssocID="{73635970-8B89-4B8B-AD06-DD5EC626F59C}" presName="linearProcess" presStyleCnt="0"/>
      <dgm:spPr/>
    </dgm:pt>
    <dgm:pt modelId="{D16F204B-A70D-4533-A74C-9194BAF698A6}" type="pres">
      <dgm:prSet presAssocID="{E760AF2D-0CD4-4B8B-8A20-A2E2CE3BDF2C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1E1E1-F6AF-4ED4-8759-0A152A0CE6FF}" type="pres">
      <dgm:prSet presAssocID="{C3F4BD18-5772-4470-9FE6-4F51E57ADD01}" presName="sibTrans" presStyleCnt="0"/>
      <dgm:spPr/>
    </dgm:pt>
    <dgm:pt modelId="{E177D42A-5A00-446F-8F1C-775E4524C62A}" type="pres">
      <dgm:prSet presAssocID="{027CBA0C-877E-4338-8679-462E483BC4B4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EE3DA4-C5F6-41F1-A04B-71600A53865A}" srcId="{73635970-8B89-4B8B-AD06-DD5EC626F59C}" destId="{E760AF2D-0CD4-4B8B-8A20-A2E2CE3BDF2C}" srcOrd="0" destOrd="0" parTransId="{3F8985D2-CB66-4633-A4E4-20CA9FBEA3BE}" sibTransId="{C3F4BD18-5772-4470-9FE6-4F51E57ADD01}"/>
    <dgm:cxn modelId="{9AFB3F81-FD32-4124-81A7-650B9A94363F}" type="presOf" srcId="{73635970-8B89-4B8B-AD06-DD5EC626F59C}" destId="{6FC219B9-BACF-4262-B1E0-DF4B46ECFDC0}" srcOrd="0" destOrd="0" presId="urn:microsoft.com/office/officeart/2005/8/layout/hProcess9"/>
    <dgm:cxn modelId="{6AF6E6B8-6CB4-4E09-94E5-D725F229E434}" type="presOf" srcId="{027CBA0C-877E-4338-8679-462E483BC4B4}" destId="{E177D42A-5A00-446F-8F1C-775E4524C62A}" srcOrd="0" destOrd="0" presId="urn:microsoft.com/office/officeart/2005/8/layout/hProcess9"/>
    <dgm:cxn modelId="{8A6F3A7C-304D-47A7-95DD-E97204C66053}" type="presOf" srcId="{E760AF2D-0CD4-4B8B-8A20-A2E2CE3BDF2C}" destId="{D16F204B-A70D-4533-A74C-9194BAF698A6}" srcOrd="0" destOrd="0" presId="urn:microsoft.com/office/officeart/2005/8/layout/hProcess9"/>
    <dgm:cxn modelId="{D48CE42B-C614-4A51-98C0-F384D957F538}" srcId="{73635970-8B89-4B8B-AD06-DD5EC626F59C}" destId="{027CBA0C-877E-4338-8679-462E483BC4B4}" srcOrd="1" destOrd="0" parTransId="{DF670324-7D86-4A28-9AF9-727712F24839}" sibTransId="{20709406-C6D7-4A5A-BA20-2C26703C6ABD}"/>
    <dgm:cxn modelId="{65DF9331-F6BA-427B-98D4-647BE40C7B2F}" type="presParOf" srcId="{6FC219B9-BACF-4262-B1E0-DF4B46ECFDC0}" destId="{13AD85D6-3D25-4C36-B082-0094C2CA0EFF}" srcOrd="0" destOrd="0" presId="urn:microsoft.com/office/officeart/2005/8/layout/hProcess9"/>
    <dgm:cxn modelId="{F791438C-E800-4486-A8F3-17A5E48DF3F1}" type="presParOf" srcId="{6FC219B9-BACF-4262-B1E0-DF4B46ECFDC0}" destId="{C86AB0C8-FD5B-4C17-BEA4-BE34A4671264}" srcOrd="1" destOrd="0" presId="urn:microsoft.com/office/officeart/2005/8/layout/hProcess9"/>
    <dgm:cxn modelId="{D9EA3484-95DB-4213-8456-369CF72D9CB2}" type="presParOf" srcId="{C86AB0C8-FD5B-4C17-BEA4-BE34A4671264}" destId="{D16F204B-A70D-4533-A74C-9194BAF698A6}" srcOrd="0" destOrd="0" presId="urn:microsoft.com/office/officeart/2005/8/layout/hProcess9"/>
    <dgm:cxn modelId="{89813F0B-7EB1-4C71-B90C-15488EC99E31}" type="presParOf" srcId="{C86AB0C8-FD5B-4C17-BEA4-BE34A4671264}" destId="{DB01E1E1-F6AF-4ED4-8759-0A152A0CE6FF}" srcOrd="1" destOrd="0" presId="urn:microsoft.com/office/officeart/2005/8/layout/hProcess9"/>
    <dgm:cxn modelId="{D1DE94C2-359E-4812-B30F-94763229BE5F}" type="presParOf" srcId="{C86AB0C8-FD5B-4C17-BEA4-BE34A4671264}" destId="{E177D42A-5A00-446F-8F1C-775E4524C62A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1D3EC-6E5C-47E1-B502-0B83542B670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2CB4D37-E9C0-4BA6-BF7C-4E784C2F8C1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</a:rPr>
            <a:t>Регистрация</a:t>
          </a:r>
          <a:endParaRPr lang="ru-RU" dirty="0">
            <a:latin typeface="Mech" panose="02000603020201020004" pitchFamily="50" charset="0"/>
          </a:endParaRPr>
        </a:p>
      </dgm:t>
    </dgm:pt>
    <dgm:pt modelId="{C0BAA946-0551-434D-B64D-73FF8F09317E}" type="parTrans" cxnId="{71A561FB-2DE4-40E3-9304-15A44780DE8A}">
      <dgm:prSet/>
      <dgm:spPr/>
      <dgm:t>
        <a:bodyPr/>
        <a:lstStyle/>
        <a:p>
          <a:endParaRPr lang="ru-RU"/>
        </a:p>
      </dgm:t>
    </dgm:pt>
    <dgm:pt modelId="{7C0CCC4E-C59C-429F-B09A-45BE4B5AEEBD}" type="sibTrans" cxnId="{71A561FB-2DE4-40E3-9304-15A44780DE8A}">
      <dgm:prSet/>
      <dgm:spPr/>
      <dgm:t>
        <a:bodyPr/>
        <a:lstStyle/>
        <a:p>
          <a:endParaRPr lang="ru-RU"/>
        </a:p>
      </dgm:t>
    </dgm:pt>
    <dgm:pt modelId="{D6BE1A95-663B-4773-9611-E64A579434B7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</a:rPr>
            <a:t>Этап 1. </a:t>
          </a:r>
          <a:endParaRPr lang="ru-RU" dirty="0">
            <a:latin typeface="Mech" panose="02000603020201020004" pitchFamily="50" charset="0"/>
          </a:endParaRPr>
        </a:p>
      </dgm:t>
    </dgm:pt>
    <dgm:pt modelId="{0F6056CE-5B23-4F96-8140-3EDF69C4F6AE}" type="parTrans" cxnId="{0F491831-EB58-416F-93E2-35C7592D74B3}">
      <dgm:prSet/>
      <dgm:spPr/>
      <dgm:t>
        <a:bodyPr/>
        <a:lstStyle/>
        <a:p>
          <a:endParaRPr lang="ru-RU"/>
        </a:p>
      </dgm:t>
    </dgm:pt>
    <dgm:pt modelId="{4F7DA10A-ACDF-4FC3-92CE-6B3083B3410A}" type="sibTrans" cxnId="{0F491831-EB58-416F-93E2-35C7592D74B3}">
      <dgm:prSet/>
      <dgm:spPr/>
      <dgm:t>
        <a:bodyPr/>
        <a:lstStyle/>
        <a:p>
          <a:endParaRPr lang="ru-RU"/>
        </a:p>
      </dgm:t>
    </dgm:pt>
    <dgm:pt modelId="{8E2408EE-F850-48ED-B1B6-0D2F722962E8}" type="pres">
      <dgm:prSet presAssocID="{C291D3EC-6E5C-47E1-B502-0B83542B67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1150119-481D-4E2D-BF2A-D6233F7A07AC}" type="pres">
      <dgm:prSet presAssocID="{C291D3EC-6E5C-47E1-B502-0B83542B670C}" presName="dot1" presStyleLbl="alignNode1" presStyleIdx="0" presStyleCnt="10"/>
      <dgm:spPr/>
    </dgm:pt>
    <dgm:pt modelId="{5933C791-1F34-478A-AF94-D2E8375FB135}" type="pres">
      <dgm:prSet presAssocID="{C291D3EC-6E5C-47E1-B502-0B83542B670C}" presName="dot2" presStyleLbl="alignNode1" presStyleIdx="1" presStyleCnt="10"/>
      <dgm:spPr/>
    </dgm:pt>
    <dgm:pt modelId="{FAC4971F-1DD1-4BFB-8D3E-F9E2E2DB2195}" type="pres">
      <dgm:prSet presAssocID="{C291D3EC-6E5C-47E1-B502-0B83542B670C}" presName="dot3" presStyleLbl="alignNode1" presStyleIdx="2" presStyleCnt="10"/>
      <dgm:spPr/>
    </dgm:pt>
    <dgm:pt modelId="{3ECCDFDB-15AF-43D1-86E8-4703DD0CAFA4}" type="pres">
      <dgm:prSet presAssocID="{C291D3EC-6E5C-47E1-B502-0B83542B670C}" presName="dotArrow1" presStyleLbl="alignNode1" presStyleIdx="3" presStyleCnt="10"/>
      <dgm:spPr/>
    </dgm:pt>
    <dgm:pt modelId="{F2980B60-B877-4D27-BED1-FBC90B6FEA86}" type="pres">
      <dgm:prSet presAssocID="{C291D3EC-6E5C-47E1-B502-0B83542B670C}" presName="dotArrow2" presStyleLbl="alignNode1" presStyleIdx="4" presStyleCnt="10"/>
      <dgm:spPr/>
    </dgm:pt>
    <dgm:pt modelId="{6F0BD59D-99F0-4544-99D2-0AC7117115BE}" type="pres">
      <dgm:prSet presAssocID="{C291D3EC-6E5C-47E1-B502-0B83542B670C}" presName="dotArrow3" presStyleLbl="alignNode1" presStyleIdx="5" presStyleCnt="10"/>
      <dgm:spPr/>
    </dgm:pt>
    <dgm:pt modelId="{11942776-243D-41FD-B72D-07ED848EF88F}" type="pres">
      <dgm:prSet presAssocID="{C291D3EC-6E5C-47E1-B502-0B83542B670C}" presName="dotArrow4" presStyleLbl="alignNode1" presStyleIdx="6" presStyleCnt="10"/>
      <dgm:spPr/>
    </dgm:pt>
    <dgm:pt modelId="{978719E8-6995-442B-AB26-6B6AB608C139}" type="pres">
      <dgm:prSet presAssocID="{C291D3EC-6E5C-47E1-B502-0B83542B670C}" presName="dotArrow5" presStyleLbl="alignNode1" presStyleIdx="7" presStyleCnt="10"/>
      <dgm:spPr/>
    </dgm:pt>
    <dgm:pt modelId="{41B112BA-7A5D-45E0-B48D-B1E7002DBABB}" type="pres">
      <dgm:prSet presAssocID="{C291D3EC-6E5C-47E1-B502-0B83542B670C}" presName="dotArrow6" presStyleLbl="alignNode1" presStyleIdx="8" presStyleCnt="10"/>
      <dgm:spPr/>
    </dgm:pt>
    <dgm:pt modelId="{11A2B1F4-1FBA-42E3-BD32-6C9244413F48}" type="pres">
      <dgm:prSet presAssocID="{C291D3EC-6E5C-47E1-B502-0B83542B670C}" presName="dotArrow7" presStyleLbl="alignNode1" presStyleIdx="9" presStyleCnt="10"/>
      <dgm:spPr/>
    </dgm:pt>
    <dgm:pt modelId="{96AE865E-3E7B-4EA8-B768-27009264A7EE}" type="pres">
      <dgm:prSet presAssocID="{72CB4D37-E9C0-4BA6-BF7C-4E784C2F8C10}" presName="parTx1" presStyleLbl="node1" presStyleIdx="0" presStyleCnt="2"/>
      <dgm:spPr/>
      <dgm:t>
        <a:bodyPr/>
        <a:lstStyle/>
        <a:p>
          <a:endParaRPr lang="ru-RU"/>
        </a:p>
      </dgm:t>
    </dgm:pt>
    <dgm:pt modelId="{A0172655-2AF6-4145-B47E-D3E34639DB68}" type="pres">
      <dgm:prSet presAssocID="{7C0CCC4E-C59C-429F-B09A-45BE4B5AEEBD}" presName="picture1" presStyleCnt="0"/>
      <dgm:spPr/>
    </dgm:pt>
    <dgm:pt modelId="{46BA4634-D9EF-40E2-977A-3B37331FD1BD}" type="pres">
      <dgm:prSet presAssocID="{7C0CCC4E-C59C-429F-B09A-45BE4B5AEEBD}" presName="imageRepeatNode" presStyleLbl="fgImgPlace1" presStyleIdx="0" presStyleCnt="2"/>
      <dgm:spPr/>
      <dgm:t>
        <a:bodyPr/>
        <a:lstStyle/>
        <a:p>
          <a:endParaRPr lang="ru-RU"/>
        </a:p>
      </dgm:t>
    </dgm:pt>
    <dgm:pt modelId="{96FCD950-E4BE-499E-99A7-25B52C784F1A}" type="pres">
      <dgm:prSet presAssocID="{D6BE1A95-663B-4773-9611-E64A579434B7}" presName="parTx2" presStyleLbl="node1" presStyleIdx="1" presStyleCnt="2"/>
      <dgm:spPr/>
      <dgm:t>
        <a:bodyPr/>
        <a:lstStyle/>
        <a:p>
          <a:endParaRPr lang="ru-RU"/>
        </a:p>
      </dgm:t>
    </dgm:pt>
    <dgm:pt modelId="{194A15E9-1D9D-4860-9CED-4F4FD1758933}" type="pres">
      <dgm:prSet presAssocID="{4F7DA10A-ACDF-4FC3-92CE-6B3083B3410A}" presName="picture2" presStyleCnt="0"/>
      <dgm:spPr/>
    </dgm:pt>
    <dgm:pt modelId="{7886ACD9-4CEA-414A-8293-4BE5AB481A66}" type="pres">
      <dgm:prSet presAssocID="{4F7DA10A-ACDF-4FC3-92CE-6B3083B3410A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FDBBAC9F-4DDA-4701-BE8D-50B71F679E92}" type="presOf" srcId="{72CB4D37-E9C0-4BA6-BF7C-4E784C2F8C10}" destId="{96AE865E-3E7B-4EA8-B768-27009264A7EE}" srcOrd="0" destOrd="0" presId="urn:microsoft.com/office/officeart/2008/layout/AscendingPictureAccentProcess"/>
    <dgm:cxn modelId="{0F491831-EB58-416F-93E2-35C7592D74B3}" srcId="{C291D3EC-6E5C-47E1-B502-0B83542B670C}" destId="{D6BE1A95-663B-4773-9611-E64A579434B7}" srcOrd="1" destOrd="0" parTransId="{0F6056CE-5B23-4F96-8140-3EDF69C4F6AE}" sibTransId="{4F7DA10A-ACDF-4FC3-92CE-6B3083B3410A}"/>
    <dgm:cxn modelId="{FA8BAF4C-95DD-478E-98EC-8B069A8D77B9}" type="presOf" srcId="{D6BE1A95-663B-4773-9611-E64A579434B7}" destId="{96FCD950-E4BE-499E-99A7-25B52C784F1A}" srcOrd="0" destOrd="0" presId="urn:microsoft.com/office/officeart/2008/layout/AscendingPictureAccentProcess"/>
    <dgm:cxn modelId="{45100C55-19EB-41EC-AF59-3DE7857810B3}" type="presOf" srcId="{C291D3EC-6E5C-47E1-B502-0B83542B670C}" destId="{8E2408EE-F850-48ED-B1B6-0D2F722962E8}" srcOrd="0" destOrd="0" presId="urn:microsoft.com/office/officeart/2008/layout/AscendingPictureAccentProcess"/>
    <dgm:cxn modelId="{8379D359-3274-420F-99AB-1FF4FF419EBF}" type="presOf" srcId="{4F7DA10A-ACDF-4FC3-92CE-6B3083B3410A}" destId="{7886ACD9-4CEA-414A-8293-4BE5AB481A66}" srcOrd="0" destOrd="0" presId="urn:microsoft.com/office/officeart/2008/layout/AscendingPictureAccentProcess"/>
    <dgm:cxn modelId="{D08384AB-F556-4812-ADD0-6C7D4303784F}" type="presOf" srcId="{7C0CCC4E-C59C-429F-B09A-45BE4B5AEEBD}" destId="{46BA4634-D9EF-40E2-977A-3B37331FD1BD}" srcOrd="0" destOrd="0" presId="urn:microsoft.com/office/officeart/2008/layout/AscendingPictureAccentProcess"/>
    <dgm:cxn modelId="{71A561FB-2DE4-40E3-9304-15A44780DE8A}" srcId="{C291D3EC-6E5C-47E1-B502-0B83542B670C}" destId="{72CB4D37-E9C0-4BA6-BF7C-4E784C2F8C10}" srcOrd="0" destOrd="0" parTransId="{C0BAA946-0551-434D-B64D-73FF8F09317E}" sibTransId="{7C0CCC4E-C59C-429F-B09A-45BE4B5AEEBD}"/>
    <dgm:cxn modelId="{127E4849-E7E9-4037-892D-69706632269D}" type="presParOf" srcId="{8E2408EE-F850-48ED-B1B6-0D2F722962E8}" destId="{81150119-481D-4E2D-BF2A-D6233F7A07AC}" srcOrd="0" destOrd="0" presId="urn:microsoft.com/office/officeart/2008/layout/AscendingPictureAccentProcess"/>
    <dgm:cxn modelId="{79A30221-DE3A-4381-A605-E7778B0557C2}" type="presParOf" srcId="{8E2408EE-F850-48ED-B1B6-0D2F722962E8}" destId="{5933C791-1F34-478A-AF94-D2E8375FB135}" srcOrd="1" destOrd="0" presId="urn:microsoft.com/office/officeart/2008/layout/AscendingPictureAccentProcess"/>
    <dgm:cxn modelId="{3DBC3CF2-D56D-4BF4-B23E-F769C79A8D67}" type="presParOf" srcId="{8E2408EE-F850-48ED-B1B6-0D2F722962E8}" destId="{FAC4971F-1DD1-4BFB-8D3E-F9E2E2DB2195}" srcOrd="2" destOrd="0" presId="urn:microsoft.com/office/officeart/2008/layout/AscendingPictureAccentProcess"/>
    <dgm:cxn modelId="{D6F81D22-BF61-424B-A90B-30372D75E7F4}" type="presParOf" srcId="{8E2408EE-F850-48ED-B1B6-0D2F722962E8}" destId="{3ECCDFDB-15AF-43D1-86E8-4703DD0CAFA4}" srcOrd="3" destOrd="0" presId="urn:microsoft.com/office/officeart/2008/layout/AscendingPictureAccentProcess"/>
    <dgm:cxn modelId="{98ACBC90-D0EC-4D21-9055-57530A6E873F}" type="presParOf" srcId="{8E2408EE-F850-48ED-B1B6-0D2F722962E8}" destId="{F2980B60-B877-4D27-BED1-FBC90B6FEA86}" srcOrd="4" destOrd="0" presId="urn:microsoft.com/office/officeart/2008/layout/AscendingPictureAccentProcess"/>
    <dgm:cxn modelId="{8992024D-9770-4057-8527-C0D0E4861B63}" type="presParOf" srcId="{8E2408EE-F850-48ED-B1B6-0D2F722962E8}" destId="{6F0BD59D-99F0-4544-99D2-0AC7117115BE}" srcOrd="5" destOrd="0" presId="urn:microsoft.com/office/officeart/2008/layout/AscendingPictureAccentProcess"/>
    <dgm:cxn modelId="{990DD787-E3DA-4123-B28B-D89CD238A5FB}" type="presParOf" srcId="{8E2408EE-F850-48ED-B1B6-0D2F722962E8}" destId="{11942776-243D-41FD-B72D-07ED848EF88F}" srcOrd="6" destOrd="0" presId="urn:microsoft.com/office/officeart/2008/layout/AscendingPictureAccentProcess"/>
    <dgm:cxn modelId="{F7F2D309-D6D0-43B1-A2BC-EB1EA8D52EF0}" type="presParOf" srcId="{8E2408EE-F850-48ED-B1B6-0D2F722962E8}" destId="{978719E8-6995-442B-AB26-6B6AB608C139}" srcOrd="7" destOrd="0" presId="urn:microsoft.com/office/officeart/2008/layout/AscendingPictureAccentProcess"/>
    <dgm:cxn modelId="{BADD7F2D-C7D2-479A-9359-312181916108}" type="presParOf" srcId="{8E2408EE-F850-48ED-B1B6-0D2F722962E8}" destId="{41B112BA-7A5D-45E0-B48D-B1E7002DBABB}" srcOrd="8" destOrd="0" presId="urn:microsoft.com/office/officeart/2008/layout/AscendingPictureAccentProcess"/>
    <dgm:cxn modelId="{BF14D485-6B60-490B-91AC-8DC7CC621829}" type="presParOf" srcId="{8E2408EE-F850-48ED-B1B6-0D2F722962E8}" destId="{11A2B1F4-1FBA-42E3-BD32-6C9244413F48}" srcOrd="9" destOrd="0" presId="urn:microsoft.com/office/officeart/2008/layout/AscendingPictureAccentProcess"/>
    <dgm:cxn modelId="{4AAA370F-5F91-4EC2-81E3-1C3A5B6B46E0}" type="presParOf" srcId="{8E2408EE-F850-48ED-B1B6-0D2F722962E8}" destId="{96AE865E-3E7B-4EA8-B768-27009264A7EE}" srcOrd="10" destOrd="0" presId="urn:microsoft.com/office/officeart/2008/layout/AscendingPictureAccentProcess"/>
    <dgm:cxn modelId="{43E6ED40-CBFE-4CDE-B985-5040F286BE88}" type="presParOf" srcId="{8E2408EE-F850-48ED-B1B6-0D2F722962E8}" destId="{A0172655-2AF6-4145-B47E-D3E34639DB68}" srcOrd="11" destOrd="0" presId="urn:microsoft.com/office/officeart/2008/layout/AscendingPictureAccentProcess"/>
    <dgm:cxn modelId="{70E5A572-E225-45DE-BB94-23F4857C2107}" type="presParOf" srcId="{A0172655-2AF6-4145-B47E-D3E34639DB68}" destId="{46BA4634-D9EF-40E2-977A-3B37331FD1BD}" srcOrd="0" destOrd="0" presId="urn:microsoft.com/office/officeart/2008/layout/AscendingPictureAccentProcess"/>
    <dgm:cxn modelId="{D49692E4-54D5-4695-8B36-E13BDB683CB2}" type="presParOf" srcId="{8E2408EE-F850-48ED-B1B6-0D2F722962E8}" destId="{96FCD950-E4BE-499E-99A7-25B52C784F1A}" srcOrd="12" destOrd="0" presId="urn:microsoft.com/office/officeart/2008/layout/AscendingPictureAccentProcess"/>
    <dgm:cxn modelId="{A1B680C0-B68E-4671-B2EE-35343D7E0CD0}" type="presParOf" srcId="{8E2408EE-F850-48ED-B1B6-0D2F722962E8}" destId="{194A15E9-1D9D-4860-9CED-4F4FD1758933}" srcOrd="13" destOrd="0" presId="urn:microsoft.com/office/officeart/2008/layout/AscendingPictureAccentProcess"/>
    <dgm:cxn modelId="{EFADD2AE-36EC-4ACC-9B57-85061228FF42}" type="presParOf" srcId="{194A15E9-1D9D-4860-9CED-4F4FD1758933}" destId="{7886ACD9-4CEA-414A-8293-4BE5AB481A6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FF82AC-260C-48A7-B4DB-B675AEFE3FF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53B6445-C87F-48C7-98D1-A2C7A6072E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Здоровье-сберегающий компонент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2AFA572-CC33-4BBC-A60F-AF0EFF5F8F1A}" type="parTrans" cxnId="{8A15D5D5-9594-4EB7-B2B2-5429CA55660B}">
      <dgm:prSet/>
      <dgm:spPr/>
      <dgm:t>
        <a:bodyPr/>
        <a:lstStyle/>
        <a:p>
          <a:endParaRPr lang="ru-RU"/>
        </a:p>
      </dgm:t>
    </dgm:pt>
    <dgm:pt modelId="{C997E596-B665-4CFF-9E50-0CC50EEF0151}" type="sibTrans" cxnId="{8A15D5D5-9594-4EB7-B2B2-5429CA55660B}">
      <dgm:prSet/>
      <dgm:spPr/>
      <dgm:t>
        <a:bodyPr/>
        <a:lstStyle/>
        <a:p>
          <a:endParaRPr lang="ru-RU"/>
        </a:p>
      </dgm:t>
    </dgm:pt>
    <dgm:pt modelId="{34D73794-F3FD-46BC-8EB9-52B86D0A22D6}">
      <dgm:prSet phldrT="[Текст]"/>
      <dgm:spPr/>
      <dgm:t>
        <a:bodyPr/>
        <a:lstStyle/>
        <a:p>
          <a:r>
            <a:rPr lang="en-US" dirty="0" smtClean="0">
              <a:latin typeface="Mech" panose="02000603020201020004" pitchFamily="50" charset="0"/>
              <a:cs typeface="Arial" panose="020B0604020202020204" pitchFamily="34" charset="0"/>
            </a:rPr>
            <a:t>Relax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5471EC63-92C4-413A-B287-DC6D6B8D437C}" type="parTrans" cxnId="{A68FFD1A-887B-42FD-A989-983305854416}">
      <dgm:prSet/>
      <dgm:spPr/>
      <dgm:t>
        <a:bodyPr/>
        <a:lstStyle/>
        <a:p>
          <a:endParaRPr lang="ru-RU"/>
        </a:p>
      </dgm:t>
    </dgm:pt>
    <dgm:pt modelId="{05B26AFA-9C21-4359-B11B-9B9B62D1AFB6}" type="sibTrans" cxnId="{A68FFD1A-887B-42FD-A989-983305854416}">
      <dgm:prSet/>
      <dgm:spPr/>
      <dgm:t>
        <a:bodyPr/>
        <a:lstStyle/>
        <a:p>
          <a:endParaRPr lang="ru-RU"/>
        </a:p>
      </dgm:t>
    </dgm:pt>
    <dgm:pt modelId="{D6650631-909D-45FA-90BD-D4C84302FAE8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Развлекательный компонент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B9C26BE-D551-4DA2-BD65-1AA93ED0C96C}" type="parTrans" cxnId="{06E8D792-CEF3-4158-914B-5AFD24D1CA5E}">
      <dgm:prSet/>
      <dgm:spPr/>
      <dgm:t>
        <a:bodyPr/>
        <a:lstStyle/>
        <a:p>
          <a:endParaRPr lang="ru-RU"/>
        </a:p>
      </dgm:t>
    </dgm:pt>
    <dgm:pt modelId="{65894AE8-D11C-4011-A546-1A051176EF3F}" type="sibTrans" cxnId="{06E8D792-CEF3-4158-914B-5AFD24D1CA5E}">
      <dgm:prSet/>
      <dgm:spPr/>
      <dgm:t>
        <a:bodyPr/>
        <a:lstStyle/>
        <a:p>
          <a:endParaRPr lang="ru-RU"/>
        </a:p>
      </dgm:t>
    </dgm:pt>
    <dgm:pt modelId="{D8143BA6-A82E-49C4-B8EF-A4090647FB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Рефлексия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BAAC3FC4-EEEA-438D-A8E8-F6BB49B5AF55}" type="parTrans" cxnId="{50B6E99C-823A-42E7-8A46-0F93451FA71C}">
      <dgm:prSet/>
      <dgm:spPr/>
      <dgm:t>
        <a:bodyPr/>
        <a:lstStyle/>
        <a:p>
          <a:endParaRPr lang="ru-RU"/>
        </a:p>
      </dgm:t>
    </dgm:pt>
    <dgm:pt modelId="{7CF0DA17-82F2-41E1-94E2-A8894FCFF769}" type="sibTrans" cxnId="{50B6E99C-823A-42E7-8A46-0F93451FA71C}">
      <dgm:prSet/>
      <dgm:spPr/>
      <dgm:t>
        <a:bodyPr/>
        <a:lstStyle/>
        <a:p>
          <a:endParaRPr lang="ru-RU"/>
        </a:p>
      </dgm:t>
    </dgm:pt>
    <dgm:pt modelId="{8771DD2E-795D-4C8D-BEB1-75F26E106450}" type="pres">
      <dgm:prSet presAssocID="{74FF82AC-260C-48A7-B4DB-B675AEFE3F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FD9F6F-E512-4294-BE3C-F6EB422390B0}" type="pres">
      <dgm:prSet presAssocID="{653B6445-C87F-48C7-98D1-A2C7A6072E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AB67D-3495-41D6-9B66-F178224A2F22}" type="pres">
      <dgm:prSet presAssocID="{C997E596-B665-4CFF-9E50-0CC50EEF0151}" presName="sibTrans" presStyleCnt="0"/>
      <dgm:spPr/>
    </dgm:pt>
    <dgm:pt modelId="{40E2033D-94DA-4469-816C-7A7A40968942}" type="pres">
      <dgm:prSet presAssocID="{34D73794-F3FD-46BC-8EB9-52B86D0A22D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CAC1C-ECE6-4A0A-8901-BDA1EFE36A13}" type="pres">
      <dgm:prSet presAssocID="{05B26AFA-9C21-4359-B11B-9B9B62D1AFB6}" presName="sibTrans" presStyleCnt="0"/>
      <dgm:spPr/>
    </dgm:pt>
    <dgm:pt modelId="{5D2E7417-B54A-41F8-8EA0-1E738CD57FC7}" type="pres">
      <dgm:prSet presAssocID="{D6650631-909D-45FA-90BD-D4C84302FAE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7C0E8-7799-49B2-94F1-791E2612599D}" type="pres">
      <dgm:prSet presAssocID="{65894AE8-D11C-4011-A546-1A051176EF3F}" presName="sibTrans" presStyleCnt="0"/>
      <dgm:spPr/>
    </dgm:pt>
    <dgm:pt modelId="{5EEC2036-3DA4-4CF9-AEDE-EE88F8B633F6}" type="pres">
      <dgm:prSet presAssocID="{D8143BA6-A82E-49C4-B8EF-A4090647FB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8FFD1A-887B-42FD-A989-983305854416}" srcId="{74FF82AC-260C-48A7-B4DB-B675AEFE3FFD}" destId="{34D73794-F3FD-46BC-8EB9-52B86D0A22D6}" srcOrd="1" destOrd="0" parTransId="{5471EC63-92C4-413A-B287-DC6D6B8D437C}" sibTransId="{05B26AFA-9C21-4359-B11B-9B9B62D1AFB6}"/>
    <dgm:cxn modelId="{07920EF5-501D-4F18-8697-3A0DB732CB70}" type="presOf" srcId="{74FF82AC-260C-48A7-B4DB-B675AEFE3FFD}" destId="{8771DD2E-795D-4C8D-BEB1-75F26E106450}" srcOrd="0" destOrd="0" presId="urn:microsoft.com/office/officeart/2005/8/layout/default"/>
    <dgm:cxn modelId="{8A15D5D5-9594-4EB7-B2B2-5429CA55660B}" srcId="{74FF82AC-260C-48A7-B4DB-B675AEFE3FFD}" destId="{653B6445-C87F-48C7-98D1-A2C7A6072EC0}" srcOrd="0" destOrd="0" parTransId="{62AFA572-CC33-4BBC-A60F-AF0EFF5F8F1A}" sibTransId="{C997E596-B665-4CFF-9E50-0CC50EEF0151}"/>
    <dgm:cxn modelId="{196833CB-F407-4276-8FE4-759E4A97A517}" type="presOf" srcId="{34D73794-F3FD-46BC-8EB9-52B86D0A22D6}" destId="{40E2033D-94DA-4469-816C-7A7A40968942}" srcOrd="0" destOrd="0" presId="urn:microsoft.com/office/officeart/2005/8/layout/default"/>
    <dgm:cxn modelId="{3677FD08-AB3D-4040-94F2-D834E2F892F4}" type="presOf" srcId="{D8143BA6-A82E-49C4-B8EF-A4090647FBC0}" destId="{5EEC2036-3DA4-4CF9-AEDE-EE88F8B633F6}" srcOrd="0" destOrd="0" presId="urn:microsoft.com/office/officeart/2005/8/layout/default"/>
    <dgm:cxn modelId="{27C8E423-C776-4CD9-BEBB-253C1CA4C52D}" type="presOf" srcId="{D6650631-909D-45FA-90BD-D4C84302FAE8}" destId="{5D2E7417-B54A-41F8-8EA0-1E738CD57FC7}" srcOrd="0" destOrd="0" presId="urn:microsoft.com/office/officeart/2005/8/layout/default"/>
    <dgm:cxn modelId="{4ECA6864-5564-4133-8F70-5ABEB844D4CB}" type="presOf" srcId="{653B6445-C87F-48C7-98D1-A2C7A6072EC0}" destId="{0BFD9F6F-E512-4294-BE3C-F6EB422390B0}" srcOrd="0" destOrd="0" presId="urn:microsoft.com/office/officeart/2005/8/layout/default"/>
    <dgm:cxn modelId="{50B6E99C-823A-42E7-8A46-0F93451FA71C}" srcId="{74FF82AC-260C-48A7-B4DB-B675AEFE3FFD}" destId="{D8143BA6-A82E-49C4-B8EF-A4090647FBC0}" srcOrd="3" destOrd="0" parTransId="{BAAC3FC4-EEEA-438D-A8E8-F6BB49B5AF55}" sibTransId="{7CF0DA17-82F2-41E1-94E2-A8894FCFF769}"/>
    <dgm:cxn modelId="{06E8D792-CEF3-4158-914B-5AFD24D1CA5E}" srcId="{74FF82AC-260C-48A7-B4DB-B675AEFE3FFD}" destId="{D6650631-909D-45FA-90BD-D4C84302FAE8}" srcOrd="2" destOrd="0" parTransId="{6B9C26BE-D551-4DA2-BD65-1AA93ED0C96C}" sibTransId="{65894AE8-D11C-4011-A546-1A051176EF3F}"/>
    <dgm:cxn modelId="{B58ABEEE-A909-412E-BA10-6441F3663DAE}" type="presParOf" srcId="{8771DD2E-795D-4C8D-BEB1-75F26E106450}" destId="{0BFD9F6F-E512-4294-BE3C-F6EB422390B0}" srcOrd="0" destOrd="0" presId="urn:microsoft.com/office/officeart/2005/8/layout/default"/>
    <dgm:cxn modelId="{8C54276E-A5D9-4405-B3A7-372042BA220A}" type="presParOf" srcId="{8771DD2E-795D-4C8D-BEB1-75F26E106450}" destId="{3CBAB67D-3495-41D6-9B66-F178224A2F22}" srcOrd="1" destOrd="0" presId="urn:microsoft.com/office/officeart/2005/8/layout/default"/>
    <dgm:cxn modelId="{E4C0A086-4BD6-488F-99D5-7A0ACACA30D8}" type="presParOf" srcId="{8771DD2E-795D-4C8D-BEB1-75F26E106450}" destId="{40E2033D-94DA-4469-816C-7A7A40968942}" srcOrd="2" destOrd="0" presId="urn:microsoft.com/office/officeart/2005/8/layout/default"/>
    <dgm:cxn modelId="{A16E8373-DAD7-4039-B6A8-DF0E1CBD83B5}" type="presParOf" srcId="{8771DD2E-795D-4C8D-BEB1-75F26E106450}" destId="{EBCCAC1C-ECE6-4A0A-8901-BDA1EFE36A13}" srcOrd="3" destOrd="0" presId="urn:microsoft.com/office/officeart/2005/8/layout/default"/>
    <dgm:cxn modelId="{5D6C0163-8410-4718-8EB9-3AC63C1098D0}" type="presParOf" srcId="{8771DD2E-795D-4C8D-BEB1-75F26E106450}" destId="{5D2E7417-B54A-41F8-8EA0-1E738CD57FC7}" srcOrd="4" destOrd="0" presId="urn:microsoft.com/office/officeart/2005/8/layout/default"/>
    <dgm:cxn modelId="{C7F1E7B1-CE33-4E20-A292-5C6B3AD6A34A}" type="presParOf" srcId="{8771DD2E-795D-4C8D-BEB1-75F26E106450}" destId="{9477C0E8-7799-49B2-94F1-791E2612599D}" srcOrd="5" destOrd="0" presId="urn:microsoft.com/office/officeart/2005/8/layout/default"/>
    <dgm:cxn modelId="{52682D5C-7164-4674-BC4F-9F4390309F92}" type="presParOf" srcId="{8771DD2E-795D-4C8D-BEB1-75F26E106450}" destId="{5EEC2036-3DA4-4CF9-AEDE-EE88F8B633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FF82AC-260C-48A7-B4DB-B675AEFE3FF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53B6445-C87F-48C7-98D1-A2C7A6072EC0}">
      <dgm:prSet phldrT="[Текст]"/>
      <dgm:spPr/>
      <dgm:t>
        <a:bodyPr/>
        <a:lstStyle/>
        <a:p>
          <a:r>
            <a:rPr lang="ru-RU" b="0" dirty="0" smtClean="0">
              <a:latin typeface="Mech" panose="02000603020201020004" pitchFamily="50" charset="0"/>
              <a:cs typeface="Arial" panose="020B0604020202020204" pitchFamily="34" charset="0"/>
            </a:rPr>
            <a:t>Единая цветовая гамма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2AFA572-CC33-4BBC-A60F-AF0EFF5F8F1A}" type="parTrans" cxnId="{8A15D5D5-9594-4EB7-B2B2-5429CA55660B}">
      <dgm:prSet/>
      <dgm:spPr/>
      <dgm:t>
        <a:bodyPr/>
        <a:lstStyle/>
        <a:p>
          <a:endParaRPr lang="ru-RU"/>
        </a:p>
      </dgm:t>
    </dgm:pt>
    <dgm:pt modelId="{C997E596-B665-4CFF-9E50-0CC50EEF0151}" type="sibTrans" cxnId="{8A15D5D5-9594-4EB7-B2B2-5429CA55660B}">
      <dgm:prSet/>
      <dgm:spPr/>
      <dgm:t>
        <a:bodyPr/>
        <a:lstStyle/>
        <a:p>
          <a:endParaRPr lang="ru-RU"/>
        </a:p>
      </dgm:t>
    </dgm:pt>
    <dgm:pt modelId="{34D73794-F3FD-46BC-8EB9-52B86D0A22D6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Единый стиль изображений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5471EC63-92C4-413A-B287-DC6D6B8D437C}" type="parTrans" cxnId="{A68FFD1A-887B-42FD-A989-983305854416}">
      <dgm:prSet/>
      <dgm:spPr/>
      <dgm:t>
        <a:bodyPr/>
        <a:lstStyle/>
        <a:p>
          <a:endParaRPr lang="ru-RU"/>
        </a:p>
      </dgm:t>
    </dgm:pt>
    <dgm:pt modelId="{05B26AFA-9C21-4359-B11B-9B9B62D1AFB6}" type="sibTrans" cxnId="{A68FFD1A-887B-42FD-A989-983305854416}">
      <dgm:prSet/>
      <dgm:spPr/>
      <dgm:t>
        <a:bodyPr/>
        <a:lstStyle/>
        <a:p>
          <a:endParaRPr lang="ru-RU"/>
        </a:p>
      </dgm:t>
    </dgm:pt>
    <dgm:pt modelId="{D6650631-909D-45FA-90BD-D4C84302FAE8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Единый шрифт для равнозначных элементов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B9C26BE-D551-4DA2-BD65-1AA93ED0C96C}" type="parTrans" cxnId="{06E8D792-CEF3-4158-914B-5AFD24D1CA5E}">
      <dgm:prSet/>
      <dgm:spPr/>
      <dgm:t>
        <a:bodyPr/>
        <a:lstStyle/>
        <a:p>
          <a:endParaRPr lang="ru-RU"/>
        </a:p>
      </dgm:t>
    </dgm:pt>
    <dgm:pt modelId="{65894AE8-D11C-4011-A546-1A051176EF3F}" type="sibTrans" cxnId="{06E8D792-CEF3-4158-914B-5AFD24D1CA5E}">
      <dgm:prSet/>
      <dgm:spPr/>
      <dgm:t>
        <a:bodyPr/>
        <a:lstStyle/>
        <a:p>
          <a:endParaRPr lang="ru-RU"/>
        </a:p>
      </dgm:t>
    </dgm:pt>
    <dgm:pt modelId="{D8143BA6-A82E-49C4-B8EF-A4090647FB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Единые средства выделения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BAAC3FC4-EEEA-438D-A8E8-F6BB49B5AF55}" type="parTrans" cxnId="{50B6E99C-823A-42E7-8A46-0F93451FA71C}">
      <dgm:prSet/>
      <dgm:spPr/>
      <dgm:t>
        <a:bodyPr/>
        <a:lstStyle/>
        <a:p>
          <a:endParaRPr lang="ru-RU"/>
        </a:p>
      </dgm:t>
    </dgm:pt>
    <dgm:pt modelId="{7CF0DA17-82F2-41E1-94E2-A8894FCFF769}" type="sibTrans" cxnId="{50B6E99C-823A-42E7-8A46-0F93451FA71C}">
      <dgm:prSet/>
      <dgm:spPr/>
      <dgm:t>
        <a:bodyPr/>
        <a:lstStyle/>
        <a:p>
          <a:endParaRPr lang="ru-RU"/>
        </a:p>
      </dgm:t>
    </dgm:pt>
    <dgm:pt modelId="{8771DD2E-795D-4C8D-BEB1-75F26E106450}" type="pres">
      <dgm:prSet presAssocID="{74FF82AC-260C-48A7-B4DB-B675AEFE3F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FD9F6F-E512-4294-BE3C-F6EB422390B0}" type="pres">
      <dgm:prSet presAssocID="{653B6445-C87F-48C7-98D1-A2C7A6072E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AB67D-3495-41D6-9B66-F178224A2F22}" type="pres">
      <dgm:prSet presAssocID="{C997E596-B665-4CFF-9E50-0CC50EEF0151}" presName="sibTrans" presStyleCnt="0"/>
      <dgm:spPr/>
    </dgm:pt>
    <dgm:pt modelId="{40E2033D-94DA-4469-816C-7A7A40968942}" type="pres">
      <dgm:prSet presAssocID="{34D73794-F3FD-46BC-8EB9-52B86D0A22D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CAC1C-ECE6-4A0A-8901-BDA1EFE36A13}" type="pres">
      <dgm:prSet presAssocID="{05B26AFA-9C21-4359-B11B-9B9B62D1AFB6}" presName="sibTrans" presStyleCnt="0"/>
      <dgm:spPr/>
    </dgm:pt>
    <dgm:pt modelId="{5D2E7417-B54A-41F8-8EA0-1E738CD57FC7}" type="pres">
      <dgm:prSet presAssocID="{D6650631-909D-45FA-90BD-D4C84302FAE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7C0E8-7799-49B2-94F1-791E2612599D}" type="pres">
      <dgm:prSet presAssocID="{65894AE8-D11C-4011-A546-1A051176EF3F}" presName="sibTrans" presStyleCnt="0"/>
      <dgm:spPr/>
    </dgm:pt>
    <dgm:pt modelId="{5EEC2036-3DA4-4CF9-AEDE-EE88F8B633F6}" type="pres">
      <dgm:prSet presAssocID="{D8143BA6-A82E-49C4-B8EF-A4090647FB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8FFD1A-887B-42FD-A989-983305854416}" srcId="{74FF82AC-260C-48A7-B4DB-B675AEFE3FFD}" destId="{34D73794-F3FD-46BC-8EB9-52B86D0A22D6}" srcOrd="1" destOrd="0" parTransId="{5471EC63-92C4-413A-B287-DC6D6B8D437C}" sibTransId="{05B26AFA-9C21-4359-B11B-9B9B62D1AFB6}"/>
    <dgm:cxn modelId="{07920EF5-501D-4F18-8697-3A0DB732CB70}" type="presOf" srcId="{74FF82AC-260C-48A7-B4DB-B675AEFE3FFD}" destId="{8771DD2E-795D-4C8D-BEB1-75F26E106450}" srcOrd="0" destOrd="0" presId="urn:microsoft.com/office/officeart/2005/8/layout/default"/>
    <dgm:cxn modelId="{8A15D5D5-9594-4EB7-B2B2-5429CA55660B}" srcId="{74FF82AC-260C-48A7-B4DB-B675AEFE3FFD}" destId="{653B6445-C87F-48C7-98D1-A2C7A6072EC0}" srcOrd="0" destOrd="0" parTransId="{62AFA572-CC33-4BBC-A60F-AF0EFF5F8F1A}" sibTransId="{C997E596-B665-4CFF-9E50-0CC50EEF0151}"/>
    <dgm:cxn modelId="{196833CB-F407-4276-8FE4-759E4A97A517}" type="presOf" srcId="{34D73794-F3FD-46BC-8EB9-52B86D0A22D6}" destId="{40E2033D-94DA-4469-816C-7A7A40968942}" srcOrd="0" destOrd="0" presId="urn:microsoft.com/office/officeart/2005/8/layout/default"/>
    <dgm:cxn modelId="{3677FD08-AB3D-4040-94F2-D834E2F892F4}" type="presOf" srcId="{D8143BA6-A82E-49C4-B8EF-A4090647FBC0}" destId="{5EEC2036-3DA4-4CF9-AEDE-EE88F8B633F6}" srcOrd="0" destOrd="0" presId="urn:microsoft.com/office/officeart/2005/8/layout/default"/>
    <dgm:cxn modelId="{27C8E423-C776-4CD9-BEBB-253C1CA4C52D}" type="presOf" srcId="{D6650631-909D-45FA-90BD-D4C84302FAE8}" destId="{5D2E7417-B54A-41F8-8EA0-1E738CD57FC7}" srcOrd="0" destOrd="0" presId="urn:microsoft.com/office/officeart/2005/8/layout/default"/>
    <dgm:cxn modelId="{4ECA6864-5564-4133-8F70-5ABEB844D4CB}" type="presOf" srcId="{653B6445-C87F-48C7-98D1-A2C7A6072EC0}" destId="{0BFD9F6F-E512-4294-BE3C-F6EB422390B0}" srcOrd="0" destOrd="0" presId="urn:microsoft.com/office/officeart/2005/8/layout/default"/>
    <dgm:cxn modelId="{50B6E99C-823A-42E7-8A46-0F93451FA71C}" srcId="{74FF82AC-260C-48A7-B4DB-B675AEFE3FFD}" destId="{D8143BA6-A82E-49C4-B8EF-A4090647FBC0}" srcOrd="3" destOrd="0" parTransId="{BAAC3FC4-EEEA-438D-A8E8-F6BB49B5AF55}" sibTransId="{7CF0DA17-82F2-41E1-94E2-A8894FCFF769}"/>
    <dgm:cxn modelId="{06E8D792-CEF3-4158-914B-5AFD24D1CA5E}" srcId="{74FF82AC-260C-48A7-B4DB-B675AEFE3FFD}" destId="{D6650631-909D-45FA-90BD-D4C84302FAE8}" srcOrd="2" destOrd="0" parTransId="{6B9C26BE-D551-4DA2-BD65-1AA93ED0C96C}" sibTransId="{65894AE8-D11C-4011-A546-1A051176EF3F}"/>
    <dgm:cxn modelId="{B58ABEEE-A909-412E-BA10-6441F3663DAE}" type="presParOf" srcId="{8771DD2E-795D-4C8D-BEB1-75F26E106450}" destId="{0BFD9F6F-E512-4294-BE3C-F6EB422390B0}" srcOrd="0" destOrd="0" presId="urn:microsoft.com/office/officeart/2005/8/layout/default"/>
    <dgm:cxn modelId="{8C54276E-A5D9-4405-B3A7-372042BA220A}" type="presParOf" srcId="{8771DD2E-795D-4C8D-BEB1-75F26E106450}" destId="{3CBAB67D-3495-41D6-9B66-F178224A2F22}" srcOrd="1" destOrd="0" presId="urn:microsoft.com/office/officeart/2005/8/layout/default"/>
    <dgm:cxn modelId="{E4C0A086-4BD6-488F-99D5-7A0ACACA30D8}" type="presParOf" srcId="{8771DD2E-795D-4C8D-BEB1-75F26E106450}" destId="{40E2033D-94DA-4469-816C-7A7A40968942}" srcOrd="2" destOrd="0" presId="urn:microsoft.com/office/officeart/2005/8/layout/default"/>
    <dgm:cxn modelId="{A16E8373-DAD7-4039-B6A8-DF0E1CBD83B5}" type="presParOf" srcId="{8771DD2E-795D-4C8D-BEB1-75F26E106450}" destId="{EBCCAC1C-ECE6-4A0A-8901-BDA1EFE36A13}" srcOrd="3" destOrd="0" presId="urn:microsoft.com/office/officeart/2005/8/layout/default"/>
    <dgm:cxn modelId="{5D6C0163-8410-4718-8EB9-3AC63C1098D0}" type="presParOf" srcId="{8771DD2E-795D-4C8D-BEB1-75F26E106450}" destId="{5D2E7417-B54A-41F8-8EA0-1E738CD57FC7}" srcOrd="4" destOrd="0" presId="urn:microsoft.com/office/officeart/2005/8/layout/default"/>
    <dgm:cxn modelId="{C7F1E7B1-CE33-4E20-A292-5C6B3AD6A34A}" type="presParOf" srcId="{8771DD2E-795D-4C8D-BEB1-75F26E106450}" destId="{9477C0E8-7799-49B2-94F1-791E2612599D}" srcOrd="5" destOrd="0" presId="urn:microsoft.com/office/officeart/2005/8/layout/default"/>
    <dgm:cxn modelId="{52682D5C-7164-4674-BC4F-9F4390309F92}" type="presParOf" srcId="{8771DD2E-795D-4C8D-BEB1-75F26E106450}" destId="{5EEC2036-3DA4-4CF9-AEDE-EE88F8B633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FF82AC-260C-48A7-B4DB-B675AEFE3FF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53B6445-C87F-48C7-98D1-A2C7A6072E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Текстовые материалы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2AFA572-CC33-4BBC-A60F-AF0EFF5F8F1A}" type="parTrans" cxnId="{8A15D5D5-9594-4EB7-B2B2-5429CA55660B}">
      <dgm:prSet/>
      <dgm:spPr/>
      <dgm:t>
        <a:bodyPr/>
        <a:lstStyle/>
        <a:p>
          <a:endParaRPr lang="ru-RU"/>
        </a:p>
      </dgm:t>
    </dgm:pt>
    <dgm:pt modelId="{C997E596-B665-4CFF-9E50-0CC50EEF0151}" type="sibTrans" cxnId="{8A15D5D5-9594-4EB7-B2B2-5429CA55660B}">
      <dgm:prSet/>
      <dgm:spPr/>
      <dgm:t>
        <a:bodyPr/>
        <a:lstStyle/>
        <a:p>
          <a:endParaRPr lang="ru-RU"/>
        </a:p>
      </dgm:t>
    </dgm:pt>
    <dgm:pt modelId="{34D73794-F3FD-46BC-8EB9-52B86D0A22D6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видеоряд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5471EC63-92C4-413A-B287-DC6D6B8D437C}" type="parTrans" cxnId="{A68FFD1A-887B-42FD-A989-983305854416}">
      <dgm:prSet/>
      <dgm:spPr/>
      <dgm:t>
        <a:bodyPr/>
        <a:lstStyle/>
        <a:p>
          <a:endParaRPr lang="ru-RU"/>
        </a:p>
      </dgm:t>
    </dgm:pt>
    <dgm:pt modelId="{05B26AFA-9C21-4359-B11B-9B9B62D1AFB6}" type="sibTrans" cxnId="{A68FFD1A-887B-42FD-A989-983305854416}">
      <dgm:prSet/>
      <dgm:spPr/>
      <dgm:t>
        <a:bodyPr/>
        <a:lstStyle/>
        <a:p>
          <a:endParaRPr lang="ru-RU"/>
        </a:p>
      </dgm:t>
    </dgm:pt>
    <dgm:pt modelId="{D6650631-909D-45FA-90BD-D4C84302FAE8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Орфоэпический анализ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B9C26BE-D551-4DA2-BD65-1AA93ED0C96C}" type="parTrans" cxnId="{06E8D792-CEF3-4158-914B-5AFD24D1CA5E}">
      <dgm:prSet/>
      <dgm:spPr/>
      <dgm:t>
        <a:bodyPr/>
        <a:lstStyle/>
        <a:p>
          <a:endParaRPr lang="ru-RU"/>
        </a:p>
      </dgm:t>
    </dgm:pt>
    <dgm:pt modelId="{65894AE8-D11C-4011-A546-1A051176EF3F}" type="sibTrans" cxnId="{06E8D792-CEF3-4158-914B-5AFD24D1CA5E}">
      <dgm:prSet/>
      <dgm:spPr/>
      <dgm:t>
        <a:bodyPr/>
        <a:lstStyle/>
        <a:p>
          <a:endParaRPr lang="ru-RU"/>
        </a:p>
      </dgm:t>
    </dgm:pt>
    <dgm:pt modelId="{D8143BA6-A82E-49C4-B8EF-A4090647FB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Только буквенный ряд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BAAC3FC4-EEEA-438D-A8E8-F6BB49B5AF55}" type="parTrans" cxnId="{50B6E99C-823A-42E7-8A46-0F93451FA71C}">
      <dgm:prSet/>
      <dgm:spPr/>
      <dgm:t>
        <a:bodyPr/>
        <a:lstStyle/>
        <a:p>
          <a:endParaRPr lang="ru-RU"/>
        </a:p>
      </dgm:t>
    </dgm:pt>
    <dgm:pt modelId="{7CF0DA17-82F2-41E1-94E2-A8894FCFF769}" type="sibTrans" cxnId="{50B6E99C-823A-42E7-8A46-0F93451FA71C}">
      <dgm:prSet/>
      <dgm:spPr/>
      <dgm:t>
        <a:bodyPr/>
        <a:lstStyle/>
        <a:p>
          <a:endParaRPr lang="ru-RU"/>
        </a:p>
      </dgm:t>
    </dgm:pt>
    <dgm:pt modelId="{8771DD2E-795D-4C8D-BEB1-75F26E106450}" type="pres">
      <dgm:prSet presAssocID="{74FF82AC-260C-48A7-B4DB-B675AEFE3F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FD9F6F-E512-4294-BE3C-F6EB422390B0}" type="pres">
      <dgm:prSet presAssocID="{653B6445-C87F-48C7-98D1-A2C7A6072E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AB67D-3495-41D6-9B66-F178224A2F22}" type="pres">
      <dgm:prSet presAssocID="{C997E596-B665-4CFF-9E50-0CC50EEF0151}" presName="sibTrans" presStyleCnt="0"/>
      <dgm:spPr/>
    </dgm:pt>
    <dgm:pt modelId="{40E2033D-94DA-4469-816C-7A7A40968942}" type="pres">
      <dgm:prSet presAssocID="{34D73794-F3FD-46BC-8EB9-52B86D0A22D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CAC1C-ECE6-4A0A-8901-BDA1EFE36A13}" type="pres">
      <dgm:prSet presAssocID="{05B26AFA-9C21-4359-B11B-9B9B62D1AFB6}" presName="sibTrans" presStyleCnt="0"/>
      <dgm:spPr/>
    </dgm:pt>
    <dgm:pt modelId="{5D2E7417-B54A-41F8-8EA0-1E738CD57FC7}" type="pres">
      <dgm:prSet presAssocID="{D6650631-909D-45FA-90BD-D4C84302FAE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7C0E8-7799-49B2-94F1-791E2612599D}" type="pres">
      <dgm:prSet presAssocID="{65894AE8-D11C-4011-A546-1A051176EF3F}" presName="sibTrans" presStyleCnt="0"/>
      <dgm:spPr/>
    </dgm:pt>
    <dgm:pt modelId="{5EEC2036-3DA4-4CF9-AEDE-EE88F8B633F6}" type="pres">
      <dgm:prSet presAssocID="{D8143BA6-A82E-49C4-B8EF-A4090647FB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8FFD1A-887B-42FD-A989-983305854416}" srcId="{74FF82AC-260C-48A7-B4DB-B675AEFE3FFD}" destId="{34D73794-F3FD-46BC-8EB9-52B86D0A22D6}" srcOrd="1" destOrd="0" parTransId="{5471EC63-92C4-413A-B287-DC6D6B8D437C}" sibTransId="{05B26AFA-9C21-4359-B11B-9B9B62D1AFB6}"/>
    <dgm:cxn modelId="{07920EF5-501D-4F18-8697-3A0DB732CB70}" type="presOf" srcId="{74FF82AC-260C-48A7-B4DB-B675AEFE3FFD}" destId="{8771DD2E-795D-4C8D-BEB1-75F26E106450}" srcOrd="0" destOrd="0" presId="urn:microsoft.com/office/officeart/2005/8/layout/default"/>
    <dgm:cxn modelId="{8A15D5D5-9594-4EB7-B2B2-5429CA55660B}" srcId="{74FF82AC-260C-48A7-B4DB-B675AEFE3FFD}" destId="{653B6445-C87F-48C7-98D1-A2C7A6072EC0}" srcOrd="0" destOrd="0" parTransId="{62AFA572-CC33-4BBC-A60F-AF0EFF5F8F1A}" sibTransId="{C997E596-B665-4CFF-9E50-0CC50EEF0151}"/>
    <dgm:cxn modelId="{196833CB-F407-4276-8FE4-759E4A97A517}" type="presOf" srcId="{34D73794-F3FD-46BC-8EB9-52B86D0A22D6}" destId="{40E2033D-94DA-4469-816C-7A7A40968942}" srcOrd="0" destOrd="0" presId="urn:microsoft.com/office/officeart/2005/8/layout/default"/>
    <dgm:cxn modelId="{3677FD08-AB3D-4040-94F2-D834E2F892F4}" type="presOf" srcId="{D8143BA6-A82E-49C4-B8EF-A4090647FBC0}" destId="{5EEC2036-3DA4-4CF9-AEDE-EE88F8B633F6}" srcOrd="0" destOrd="0" presId="urn:microsoft.com/office/officeart/2005/8/layout/default"/>
    <dgm:cxn modelId="{27C8E423-C776-4CD9-BEBB-253C1CA4C52D}" type="presOf" srcId="{D6650631-909D-45FA-90BD-D4C84302FAE8}" destId="{5D2E7417-B54A-41F8-8EA0-1E738CD57FC7}" srcOrd="0" destOrd="0" presId="urn:microsoft.com/office/officeart/2005/8/layout/default"/>
    <dgm:cxn modelId="{4ECA6864-5564-4133-8F70-5ABEB844D4CB}" type="presOf" srcId="{653B6445-C87F-48C7-98D1-A2C7A6072EC0}" destId="{0BFD9F6F-E512-4294-BE3C-F6EB422390B0}" srcOrd="0" destOrd="0" presId="urn:microsoft.com/office/officeart/2005/8/layout/default"/>
    <dgm:cxn modelId="{50B6E99C-823A-42E7-8A46-0F93451FA71C}" srcId="{74FF82AC-260C-48A7-B4DB-B675AEFE3FFD}" destId="{D8143BA6-A82E-49C4-B8EF-A4090647FBC0}" srcOrd="3" destOrd="0" parTransId="{BAAC3FC4-EEEA-438D-A8E8-F6BB49B5AF55}" sibTransId="{7CF0DA17-82F2-41E1-94E2-A8894FCFF769}"/>
    <dgm:cxn modelId="{06E8D792-CEF3-4158-914B-5AFD24D1CA5E}" srcId="{74FF82AC-260C-48A7-B4DB-B675AEFE3FFD}" destId="{D6650631-909D-45FA-90BD-D4C84302FAE8}" srcOrd="2" destOrd="0" parTransId="{6B9C26BE-D551-4DA2-BD65-1AA93ED0C96C}" sibTransId="{65894AE8-D11C-4011-A546-1A051176EF3F}"/>
    <dgm:cxn modelId="{B58ABEEE-A909-412E-BA10-6441F3663DAE}" type="presParOf" srcId="{8771DD2E-795D-4C8D-BEB1-75F26E106450}" destId="{0BFD9F6F-E512-4294-BE3C-F6EB422390B0}" srcOrd="0" destOrd="0" presId="urn:microsoft.com/office/officeart/2005/8/layout/default"/>
    <dgm:cxn modelId="{8C54276E-A5D9-4405-B3A7-372042BA220A}" type="presParOf" srcId="{8771DD2E-795D-4C8D-BEB1-75F26E106450}" destId="{3CBAB67D-3495-41D6-9B66-F178224A2F22}" srcOrd="1" destOrd="0" presId="urn:microsoft.com/office/officeart/2005/8/layout/default"/>
    <dgm:cxn modelId="{E4C0A086-4BD6-488F-99D5-7A0ACACA30D8}" type="presParOf" srcId="{8771DD2E-795D-4C8D-BEB1-75F26E106450}" destId="{40E2033D-94DA-4469-816C-7A7A40968942}" srcOrd="2" destOrd="0" presId="urn:microsoft.com/office/officeart/2005/8/layout/default"/>
    <dgm:cxn modelId="{A16E8373-DAD7-4039-B6A8-DF0E1CBD83B5}" type="presParOf" srcId="{8771DD2E-795D-4C8D-BEB1-75F26E106450}" destId="{EBCCAC1C-ECE6-4A0A-8901-BDA1EFE36A13}" srcOrd="3" destOrd="0" presId="urn:microsoft.com/office/officeart/2005/8/layout/default"/>
    <dgm:cxn modelId="{5D6C0163-8410-4718-8EB9-3AC63C1098D0}" type="presParOf" srcId="{8771DD2E-795D-4C8D-BEB1-75F26E106450}" destId="{5D2E7417-B54A-41F8-8EA0-1E738CD57FC7}" srcOrd="4" destOrd="0" presId="urn:microsoft.com/office/officeart/2005/8/layout/default"/>
    <dgm:cxn modelId="{C7F1E7B1-CE33-4E20-A292-5C6B3AD6A34A}" type="presParOf" srcId="{8771DD2E-795D-4C8D-BEB1-75F26E106450}" destId="{9477C0E8-7799-49B2-94F1-791E2612599D}" srcOrd="5" destOrd="0" presId="urn:microsoft.com/office/officeart/2005/8/layout/default"/>
    <dgm:cxn modelId="{52682D5C-7164-4674-BC4F-9F4390309F92}" type="presParOf" srcId="{8771DD2E-795D-4C8D-BEB1-75F26E106450}" destId="{5EEC2036-3DA4-4CF9-AEDE-EE88F8B633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FF82AC-260C-48A7-B4DB-B675AEFE3FF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53B6445-C87F-48C7-98D1-A2C7A6072E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Доступно для восприятия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2AFA572-CC33-4BBC-A60F-AF0EFF5F8F1A}" type="parTrans" cxnId="{8A15D5D5-9594-4EB7-B2B2-5429CA55660B}">
      <dgm:prSet/>
      <dgm:spPr/>
      <dgm:t>
        <a:bodyPr/>
        <a:lstStyle/>
        <a:p>
          <a:endParaRPr lang="ru-RU"/>
        </a:p>
      </dgm:t>
    </dgm:pt>
    <dgm:pt modelId="{C997E596-B665-4CFF-9E50-0CC50EEF0151}" type="sibTrans" cxnId="{8A15D5D5-9594-4EB7-B2B2-5429CA55660B}">
      <dgm:prSet/>
      <dgm:spPr/>
      <dgm:t>
        <a:bodyPr/>
        <a:lstStyle/>
        <a:p>
          <a:endParaRPr lang="ru-RU"/>
        </a:p>
      </dgm:t>
    </dgm:pt>
    <dgm:pt modelId="{34D73794-F3FD-46BC-8EB9-52B86D0A22D6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Несложно для выполнения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5471EC63-92C4-413A-B287-DC6D6B8D437C}" type="parTrans" cxnId="{A68FFD1A-887B-42FD-A989-983305854416}">
      <dgm:prSet/>
      <dgm:spPr/>
      <dgm:t>
        <a:bodyPr/>
        <a:lstStyle/>
        <a:p>
          <a:endParaRPr lang="ru-RU"/>
        </a:p>
      </dgm:t>
    </dgm:pt>
    <dgm:pt modelId="{05B26AFA-9C21-4359-B11B-9B9B62D1AFB6}" type="sibTrans" cxnId="{A68FFD1A-887B-42FD-A989-983305854416}">
      <dgm:prSet/>
      <dgm:spPr/>
      <dgm:t>
        <a:bodyPr/>
        <a:lstStyle/>
        <a:p>
          <a:endParaRPr lang="ru-RU"/>
        </a:p>
      </dgm:t>
    </dgm:pt>
    <dgm:pt modelId="{D6650631-909D-45FA-90BD-D4C84302FAE8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Преимущественно не требует дополнительных ресурсов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6B9C26BE-D551-4DA2-BD65-1AA93ED0C96C}" type="parTrans" cxnId="{06E8D792-CEF3-4158-914B-5AFD24D1CA5E}">
      <dgm:prSet/>
      <dgm:spPr/>
      <dgm:t>
        <a:bodyPr/>
        <a:lstStyle/>
        <a:p>
          <a:endParaRPr lang="ru-RU"/>
        </a:p>
      </dgm:t>
    </dgm:pt>
    <dgm:pt modelId="{65894AE8-D11C-4011-A546-1A051176EF3F}" type="sibTrans" cxnId="{06E8D792-CEF3-4158-914B-5AFD24D1CA5E}">
      <dgm:prSet/>
      <dgm:spPr/>
      <dgm:t>
        <a:bodyPr/>
        <a:lstStyle/>
        <a:p>
          <a:endParaRPr lang="ru-RU"/>
        </a:p>
      </dgm:t>
    </dgm:pt>
    <dgm:pt modelId="{D8143BA6-A82E-49C4-B8EF-A4090647FBC0}">
      <dgm:prSet phldrT="[Текст]"/>
      <dgm:spPr/>
      <dgm:t>
        <a:bodyPr/>
        <a:lstStyle/>
        <a:p>
          <a:r>
            <a:rPr lang="ru-RU" dirty="0" smtClean="0">
              <a:latin typeface="Mech" panose="02000603020201020004" pitchFamily="50" charset="0"/>
              <a:cs typeface="Arial" panose="020B0604020202020204" pitchFamily="34" charset="0"/>
            </a:rPr>
            <a:t>Возможность использовать опыт и уже имеющиеся знания</a:t>
          </a:r>
          <a:endParaRPr lang="ru-RU" dirty="0">
            <a:latin typeface="Mech" panose="02000603020201020004" pitchFamily="50" charset="0"/>
            <a:cs typeface="Arial" panose="020B0604020202020204" pitchFamily="34" charset="0"/>
          </a:endParaRPr>
        </a:p>
      </dgm:t>
    </dgm:pt>
    <dgm:pt modelId="{BAAC3FC4-EEEA-438D-A8E8-F6BB49B5AF55}" type="parTrans" cxnId="{50B6E99C-823A-42E7-8A46-0F93451FA71C}">
      <dgm:prSet/>
      <dgm:spPr/>
      <dgm:t>
        <a:bodyPr/>
        <a:lstStyle/>
        <a:p>
          <a:endParaRPr lang="ru-RU"/>
        </a:p>
      </dgm:t>
    </dgm:pt>
    <dgm:pt modelId="{7CF0DA17-82F2-41E1-94E2-A8894FCFF769}" type="sibTrans" cxnId="{50B6E99C-823A-42E7-8A46-0F93451FA71C}">
      <dgm:prSet/>
      <dgm:spPr/>
      <dgm:t>
        <a:bodyPr/>
        <a:lstStyle/>
        <a:p>
          <a:endParaRPr lang="ru-RU"/>
        </a:p>
      </dgm:t>
    </dgm:pt>
    <dgm:pt modelId="{8771DD2E-795D-4C8D-BEB1-75F26E106450}" type="pres">
      <dgm:prSet presAssocID="{74FF82AC-260C-48A7-B4DB-B675AEFE3F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FD9F6F-E512-4294-BE3C-F6EB422390B0}" type="pres">
      <dgm:prSet presAssocID="{653B6445-C87F-48C7-98D1-A2C7A6072E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AB67D-3495-41D6-9B66-F178224A2F22}" type="pres">
      <dgm:prSet presAssocID="{C997E596-B665-4CFF-9E50-0CC50EEF0151}" presName="sibTrans" presStyleCnt="0"/>
      <dgm:spPr/>
    </dgm:pt>
    <dgm:pt modelId="{40E2033D-94DA-4469-816C-7A7A40968942}" type="pres">
      <dgm:prSet presAssocID="{34D73794-F3FD-46BC-8EB9-52B86D0A22D6}" presName="node" presStyleLbl="node1" presStyleIdx="1" presStyleCnt="4" custLinFactNeighborX="9753" custLinFactNeighborY="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CAC1C-ECE6-4A0A-8901-BDA1EFE36A13}" type="pres">
      <dgm:prSet presAssocID="{05B26AFA-9C21-4359-B11B-9B9B62D1AFB6}" presName="sibTrans" presStyleCnt="0"/>
      <dgm:spPr/>
    </dgm:pt>
    <dgm:pt modelId="{5D2E7417-B54A-41F8-8EA0-1E738CD57FC7}" type="pres">
      <dgm:prSet presAssocID="{D6650631-909D-45FA-90BD-D4C84302FAE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7C0E8-7799-49B2-94F1-791E2612599D}" type="pres">
      <dgm:prSet presAssocID="{65894AE8-D11C-4011-A546-1A051176EF3F}" presName="sibTrans" presStyleCnt="0"/>
      <dgm:spPr/>
    </dgm:pt>
    <dgm:pt modelId="{5EEC2036-3DA4-4CF9-AEDE-EE88F8B633F6}" type="pres">
      <dgm:prSet presAssocID="{D8143BA6-A82E-49C4-B8EF-A4090647FB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8FFD1A-887B-42FD-A989-983305854416}" srcId="{74FF82AC-260C-48A7-B4DB-B675AEFE3FFD}" destId="{34D73794-F3FD-46BC-8EB9-52B86D0A22D6}" srcOrd="1" destOrd="0" parTransId="{5471EC63-92C4-413A-B287-DC6D6B8D437C}" sibTransId="{05B26AFA-9C21-4359-B11B-9B9B62D1AFB6}"/>
    <dgm:cxn modelId="{07920EF5-501D-4F18-8697-3A0DB732CB70}" type="presOf" srcId="{74FF82AC-260C-48A7-B4DB-B675AEFE3FFD}" destId="{8771DD2E-795D-4C8D-BEB1-75F26E106450}" srcOrd="0" destOrd="0" presId="urn:microsoft.com/office/officeart/2005/8/layout/default"/>
    <dgm:cxn modelId="{8A15D5D5-9594-4EB7-B2B2-5429CA55660B}" srcId="{74FF82AC-260C-48A7-B4DB-B675AEFE3FFD}" destId="{653B6445-C87F-48C7-98D1-A2C7A6072EC0}" srcOrd="0" destOrd="0" parTransId="{62AFA572-CC33-4BBC-A60F-AF0EFF5F8F1A}" sibTransId="{C997E596-B665-4CFF-9E50-0CC50EEF0151}"/>
    <dgm:cxn modelId="{196833CB-F407-4276-8FE4-759E4A97A517}" type="presOf" srcId="{34D73794-F3FD-46BC-8EB9-52B86D0A22D6}" destId="{40E2033D-94DA-4469-816C-7A7A40968942}" srcOrd="0" destOrd="0" presId="urn:microsoft.com/office/officeart/2005/8/layout/default"/>
    <dgm:cxn modelId="{3677FD08-AB3D-4040-94F2-D834E2F892F4}" type="presOf" srcId="{D8143BA6-A82E-49C4-B8EF-A4090647FBC0}" destId="{5EEC2036-3DA4-4CF9-AEDE-EE88F8B633F6}" srcOrd="0" destOrd="0" presId="urn:microsoft.com/office/officeart/2005/8/layout/default"/>
    <dgm:cxn modelId="{27C8E423-C776-4CD9-BEBB-253C1CA4C52D}" type="presOf" srcId="{D6650631-909D-45FA-90BD-D4C84302FAE8}" destId="{5D2E7417-B54A-41F8-8EA0-1E738CD57FC7}" srcOrd="0" destOrd="0" presId="urn:microsoft.com/office/officeart/2005/8/layout/default"/>
    <dgm:cxn modelId="{4ECA6864-5564-4133-8F70-5ABEB844D4CB}" type="presOf" srcId="{653B6445-C87F-48C7-98D1-A2C7A6072EC0}" destId="{0BFD9F6F-E512-4294-BE3C-F6EB422390B0}" srcOrd="0" destOrd="0" presId="urn:microsoft.com/office/officeart/2005/8/layout/default"/>
    <dgm:cxn modelId="{50B6E99C-823A-42E7-8A46-0F93451FA71C}" srcId="{74FF82AC-260C-48A7-B4DB-B675AEFE3FFD}" destId="{D8143BA6-A82E-49C4-B8EF-A4090647FBC0}" srcOrd="3" destOrd="0" parTransId="{BAAC3FC4-EEEA-438D-A8E8-F6BB49B5AF55}" sibTransId="{7CF0DA17-82F2-41E1-94E2-A8894FCFF769}"/>
    <dgm:cxn modelId="{06E8D792-CEF3-4158-914B-5AFD24D1CA5E}" srcId="{74FF82AC-260C-48A7-B4DB-B675AEFE3FFD}" destId="{D6650631-909D-45FA-90BD-D4C84302FAE8}" srcOrd="2" destOrd="0" parTransId="{6B9C26BE-D551-4DA2-BD65-1AA93ED0C96C}" sibTransId="{65894AE8-D11C-4011-A546-1A051176EF3F}"/>
    <dgm:cxn modelId="{B58ABEEE-A909-412E-BA10-6441F3663DAE}" type="presParOf" srcId="{8771DD2E-795D-4C8D-BEB1-75F26E106450}" destId="{0BFD9F6F-E512-4294-BE3C-F6EB422390B0}" srcOrd="0" destOrd="0" presId="urn:microsoft.com/office/officeart/2005/8/layout/default"/>
    <dgm:cxn modelId="{8C54276E-A5D9-4405-B3A7-372042BA220A}" type="presParOf" srcId="{8771DD2E-795D-4C8D-BEB1-75F26E106450}" destId="{3CBAB67D-3495-41D6-9B66-F178224A2F22}" srcOrd="1" destOrd="0" presId="urn:microsoft.com/office/officeart/2005/8/layout/default"/>
    <dgm:cxn modelId="{E4C0A086-4BD6-488F-99D5-7A0ACACA30D8}" type="presParOf" srcId="{8771DD2E-795D-4C8D-BEB1-75F26E106450}" destId="{40E2033D-94DA-4469-816C-7A7A40968942}" srcOrd="2" destOrd="0" presId="urn:microsoft.com/office/officeart/2005/8/layout/default"/>
    <dgm:cxn modelId="{A16E8373-DAD7-4039-B6A8-DF0E1CBD83B5}" type="presParOf" srcId="{8771DD2E-795D-4C8D-BEB1-75F26E106450}" destId="{EBCCAC1C-ECE6-4A0A-8901-BDA1EFE36A13}" srcOrd="3" destOrd="0" presId="urn:microsoft.com/office/officeart/2005/8/layout/default"/>
    <dgm:cxn modelId="{5D6C0163-8410-4718-8EB9-3AC63C1098D0}" type="presParOf" srcId="{8771DD2E-795D-4C8D-BEB1-75F26E106450}" destId="{5D2E7417-B54A-41F8-8EA0-1E738CD57FC7}" srcOrd="4" destOrd="0" presId="urn:microsoft.com/office/officeart/2005/8/layout/default"/>
    <dgm:cxn modelId="{C7F1E7B1-CE33-4E20-A292-5C6B3AD6A34A}" type="presParOf" srcId="{8771DD2E-795D-4C8D-BEB1-75F26E106450}" destId="{9477C0E8-7799-49B2-94F1-791E2612599D}" srcOrd="5" destOrd="0" presId="urn:microsoft.com/office/officeart/2005/8/layout/default"/>
    <dgm:cxn modelId="{52682D5C-7164-4674-BC4F-9F4390309F92}" type="presParOf" srcId="{8771DD2E-795D-4C8D-BEB1-75F26E106450}" destId="{5EEC2036-3DA4-4CF9-AEDE-EE88F8B633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B9FD10-3789-4016-B5AF-2CDA98A8FA92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DB8B6B6-FA44-4EFF-8B0C-29EB16C46983}">
      <dgm:prSet custT="1"/>
      <dgm:spPr/>
      <dgm:t>
        <a:bodyPr/>
        <a:lstStyle/>
        <a:p>
          <a:pPr rtl="0"/>
          <a:r>
            <a:rPr lang="ru-RU" sz="1800" dirty="0" smtClean="0">
              <a:latin typeface="Mech" panose="02000603020201020004" pitchFamily="50" charset="0"/>
            </a:rPr>
            <a:t>Главное – потребности слушателя</a:t>
          </a:r>
          <a:endParaRPr lang="ru-RU" sz="1800" dirty="0">
            <a:latin typeface="Mech" panose="02000603020201020004" pitchFamily="50" charset="0"/>
          </a:endParaRPr>
        </a:p>
      </dgm:t>
    </dgm:pt>
    <dgm:pt modelId="{E94EB24E-1D67-457B-8496-C8F581E01AC6}" type="parTrans" cxnId="{A615698E-DB11-4597-9048-109F6AB38254}">
      <dgm:prSet/>
      <dgm:spPr/>
      <dgm:t>
        <a:bodyPr/>
        <a:lstStyle/>
        <a:p>
          <a:endParaRPr lang="ru-RU"/>
        </a:p>
      </dgm:t>
    </dgm:pt>
    <dgm:pt modelId="{D6DF5351-E4BE-4B2D-8AC0-66BD5C63006A}" type="sibTrans" cxnId="{A615698E-DB11-4597-9048-109F6AB38254}">
      <dgm:prSet/>
      <dgm:spPr/>
      <dgm:t>
        <a:bodyPr/>
        <a:lstStyle/>
        <a:p>
          <a:endParaRPr lang="ru-RU"/>
        </a:p>
      </dgm:t>
    </dgm:pt>
    <dgm:pt modelId="{CA87B487-A129-4426-853A-AB0F3B8D3413}">
      <dgm:prSet custT="1"/>
      <dgm:spPr/>
      <dgm:t>
        <a:bodyPr/>
        <a:lstStyle/>
        <a:p>
          <a:pPr rtl="0"/>
          <a:r>
            <a:rPr lang="ru-RU" sz="1800" dirty="0" smtClean="0">
              <a:latin typeface="Mech" panose="02000603020201020004" pitchFamily="50" charset="0"/>
            </a:rPr>
            <a:t>Важны практически применимые знания</a:t>
          </a:r>
          <a:endParaRPr lang="ru-RU" sz="1800" dirty="0">
            <a:latin typeface="Mech" panose="02000603020201020004" pitchFamily="50" charset="0"/>
          </a:endParaRPr>
        </a:p>
      </dgm:t>
    </dgm:pt>
    <dgm:pt modelId="{5F283743-566A-403C-850D-BFFD677EB790}" type="parTrans" cxnId="{7DCBE78F-9D47-4CD3-928D-CC6C72F0FAB6}">
      <dgm:prSet/>
      <dgm:spPr/>
      <dgm:t>
        <a:bodyPr/>
        <a:lstStyle/>
        <a:p>
          <a:endParaRPr lang="ru-RU"/>
        </a:p>
      </dgm:t>
    </dgm:pt>
    <dgm:pt modelId="{3036B130-9665-4C02-9AE4-E8914876EC72}" type="sibTrans" cxnId="{7DCBE78F-9D47-4CD3-928D-CC6C72F0FAB6}">
      <dgm:prSet/>
      <dgm:spPr/>
      <dgm:t>
        <a:bodyPr/>
        <a:lstStyle/>
        <a:p>
          <a:endParaRPr lang="ru-RU"/>
        </a:p>
      </dgm:t>
    </dgm:pt>
    <dgm:pt modelId="{BB7316BF-A674-4D43-A519-4DD47E1BA03B}">
      <dgm:prSet custT="1"/>
      <dgm:spPr/>
      <dgm:t>
        <a:bodyPr/>
        <a:lstStyle/>
        <a:p>
          <a:pPr rtl="0"/>
          <a:r>
            <a:rPr lang="ru-RU" sz="1800" dirty="0" smtClean="0">
              <a:latin typeface="Mech" panose="02000603020201020004" pitchFamily="50" charset="0"/>
            </a:rPr>
            <a:t>Сложное</a:t>
          </a:r>
          <a:r>
            <a:rPr lang="en-US" sz="1800" dirty="0" smtClean="0">
              <a:latin typeface="Mech" panose="02000603020201020004" pitchFamily="50" charset="0"/>
            </a:rPr>
            <a:t> -</a:t>
          </a:r>
          <a:r>
            <a:rPr lang="ru-RU" sz="1800" dirty="0" smtClean="0">
              <a:latin typeface="Mech" panose="02000603020201020004" pitchFamily="50" charset="0"/>
            </a:rPr>
            <a:t> простыми словами</a:t>
          </a:r>
          <a:endParaRPr lang="ru-RU" sz="1800" dirty="0">
            <a:latin typeface="Mech" panose="02000603020201020004" pitchFamily="50" charset="0"/>
          </a:endParaRPr>
        </a:p>
      </dgm:t>
    </dgm:pt>
    <dgm:pt modelId="{7EB5BAB5-6220-4CC3-B1F0-57DADF2C182A}" type="parTrans" cxnId="{6AF97D18-A00E-4AA3-858E-5F2A471AE19C}">
      <dgm:prSet/>
      <dgm:spPr/>
      <dgm:t>
        <a:bodyPr/>
        <a:lstStyle/>
        <a:p>
          <a:endParaRPr lang="ru-RU"/>
        </a:p>
      </dgm:t>
    </dgm:pt>
    <dgm:pt modelId="{978A5826-6613-46F7-B988-FC38314AF377}" type="sibTrans" cxnId="{6AF97D18-A00E-4AA3-858E-5F2A471AE19C}">
      <dgm:prSet/>
      <dgm:spPr/>
      <dgm:t>
        <a:bodyPr/>
        <a:lstStyle/>
        <a:p>
          <a:endParaRPr lang="ru-RU"/>
        </a:p>
      </dgm:t>
    </dgm:pt>
    <dgm:pt modelId="{04C47D27-0A9F-4FDE-99CF-3E0C7C416E85}">
      <dgm:prSet custT="1"/>
      <dgm:spPr/>
      <dgm:t>
        <a:bodyPr/>
        <a:lstStyle/>
        <a:p>
          <a:pPr rtl="0"/>
          <a:r>
            <a:rPr lang="ru-RU" sz="1800" dirty="0" smtClean="0">
              <a:latin typeface="Mech" panose="02000603020201020004" pitchFamily="50" charset="0"/>
            </a:rPr>
            <a:t>Работа с хронометражем занятий/домашнего задания</a:t>
          </a:r>
          <a:endParaRPr lang="ru-RU" sz="1800" dirty="0">
            <a:latin typeface="Mech" panose="02000603020201020004" pitchFamily="50" charset="0"/>
          </a:endParaRPr>
        </a:p>
      </dgm:t>
    </dgm:pt>
    <dgm:pt modelId="{2C8F42B0-0F1A-42A3-B0F2-629F265A1C9E}" type="parTrans" cxnId="{BFC058D1-9B68-477E-A45C-57AAF2E239C7}">
      <dgm:prSet/>
      <dgm:spPr/>
      <dgm:t>
        <a:bodyPr/>
        <a:lstStyle/>
        <a:p>
          <a:endParaRPr lang="ru-RU"/>
        </a:p>
      </dgm:t>
    </dgm:pt>
    <dgm:pt modelId="{23060482-A565-46A2-B263-719DDD772515}" type="sibTrans" cxnId="{BFC058D1-9B68-477E-A45C-57AAF2E239C7}">
      <dgm:prSet/>
      <dgm:spPr/>
      <dgm:t>
        <a:bodyPr/>
        <a:lstStyle/>
        <a:p>
          <a:endParaRPr lang="ru-RU"/>
        </a:p>
      </dgm:t>
    </dgm:pt>
    <dgm:pt modelId="{45556F7D-0020-490C-9D5B-BC20F16E85CA}">
      <dgm:prSet custT="1"/>
      <dgm:spPr/>
      <dgm:t>
        <a:bodyPr/>
        <a:lstStyle/>
        <a:p>
          <a:pPr rtl="0"/>
          <a:r>
            <a:rPr lang="ru-RU" sz="1800" dirty="0" smtClean="0">
              <a:latin typeface="Mech" panose="02000603020201020004" pitchFamily="50" charset="0"/>
            </a:rPr>
            <a:t>Поддержка слушателям с Вашей стороны</a:t>
          </a:r>
          <a:endParaRPr lang="ru-RU" sz="1800" dirty="0">
            <a:latin typeface="Mech" panose="02000603020201020004" pitchFamily="50" charset="0"/>
          </a:endParaRPr>
        </a:p>
      </dgm:t>
    </dgm:pt>
    <dgm:pt modelId="{20E65DA8-BF25-46E8-93C9-E66615DB8B94}" type="parTrans" cxnId="{4AFB4AFA-E9A4-4AF6-ACF6-B3BAB4AFF047}">
      <dgm:prSet/>
      <dgm:spPr/>
      <dgm:t>
        <a:bodyPr/>
        <a:lstStyle/>
        <a:p>
          <a:endParaRPr lang="ru-RU"/>
        </a:p>
      </dgm:t>
    </dgm:pt>
    <dgm:pt modelId="{B64C1F48-0362-43BD-ADB2-39C691462A4A}" type="sibTrans" cxnId="{4AFB4AFA-E9A4-4AF6-ACF6-B3BAB4AFF047}">
      <dgm:prSet/>
      <dgm:spPr/>
      <dgm:t>
        <a:bodyPr/>
        <a:lstStyle/>
        <a:p>
          <a:endParaRPr lang="ru-RU"/>
        </a:p>
      </dgm:t>
    </dgm:pt>
    <dgm:pt modelId="{BF2F33FB-1848-48EE-B97F-660ECE369D19}" type="pres">
      <dgm:prSet presAssocID="{74B9FD10-3789-4016-B5AF-2CDA98A8FA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75E28D-6720-4B57-B462-4857510CDE83}" type="pres">
      <dgm:prSet presAssocID="{0DB8B6B6-FA44-4EFF-8B0C-29EB16C469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5780F-25E8-44EA-95FD-144BE7C0C3FE}" type="pres">
      <dgm:prSet presAssocID="{D6DF5351-E4BE-4B2D-8AC0-66BD5C63006A}" presName="sibTrans" presStyleCnt="0"/>
      <dgm:spPr/>
    </dgm:pt>
    <dgm:pt modelId="{5879A998-FA3D-4F67-AC78-11CB59FB3C35}" type="pres">
      <dgm:prSet presAssocID="{CA87B487-A129-4426-853A-AB0F3B8D341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A763B-818F-4068-9B71-F314E075A949}" type="pres">
      <dgm:prSet presAssocID="{3036B130-9665-4C02-9AE4-E8914876EC72}" presName="sibTrans" presStyleCnt="0"/>
      <dgm:spPr/>
    </dgm:pt>
    <dgm:pt modelId="{B256B1D3-04B8-4241-BEBF-F2C08C6CDBEC}" type="pres">
      <dgm:prSet presAssocID="{BB7316BF-A674-4D43-A519-4DD47E1BA03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4468F-C37D-4309-ADCF-930741C914EC}" type="pres">
      <dgm:prSet presAssocID="{978A5826-6613-46F7-B988-FC38314AF377}" presName="sibTrans" presStyleCnt="0"/>
      <dgm:spPr/>
    </dgm:pt>
    <dgm:pt modelId="{238B72A2-DDE7-4D6A-897F-727991965AB3}" type="pres">
      <dgm:prSet presAssocID="{04C47D27-0A9F-4FDE-99CF-3E0C7C416E8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43409-E4D7-4F13-8926-C4FBDF4A5860}" type="pres">
      <dgm:prSet presAssocID="{23060482-A565-46A2-B263-719DDD772515}" presName="sibTrans" presStyleCnt="0"/>
      <dgm:spPr/>
    </dgm:pt>
    <dgm:pt modelId="{4B298E09-8CCA-4C4A-9DF1-51416E240E70}" type="pres">
      <dgm:prSet presAssocID="{45556F7D-0020-490C-9D5B-BC20F16E85C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B8740-59DE-43C2-8D9F-3C45A496267B}" type="presOf" srcId="{45556F7D-0020-490C-9D5B-BC20F16E85CA}" destId="{4B298E09-8CCA-4C4A-9DF1-51416E240E70}" srcOrd="0" destOrd="0" presId="urn:microsoft.com/office/officeart/2005/8/layout/default"/>
    <dgm:cxn modelId="{99538FD6-5C71-4AE7-9640-829D4F6B0A5B}" type="presOf" srcId="{0DB8B6B6-FA44-4EFF-8B0C-29EB16C46983}" destId="{4675E28D-6720-4B57-B462-4857510CDE83}" srcOrd="0" destOrd="0" presId="urn:microsoft.com/office/officeart/2005/8/layout/default"/>
    <dgm:cxn modelId="{BFC058D1-9B68-477E-A45C-57AAF2E239C7}" srcId="{74B9FD10-3789-4016-B5AF-2CDA98A8FA92}" destId="{04C47D27-0A9F-4FDE-99CF-3E0C7C416E85}" srcOrd="3" destOrd="0" parTransId="{2C8F42B0-0F1A-42A3-B0F2-629F265A1C9E}" sibTransId="{23060482-A565-46A2-B263-719DDD772515}"/>
    <dgm:cxn modelId="{7DCBE78F-9D47-4CD3-928D-CC6C72F0FAB6}" srcId="{74B9FD10-3789-4016-B5AF-2CDA98A8FA92}" destId="{CA87B487-A129-4426-853A-AB0F3B8D3413}" srcOrd="1" destOrd="0" parTransId="{5F283743-566A-403C-850D-BFFD677EB790}" sibTransId="{3036B130-9665-4C02-9AE4-E8914876EC72}"/>
    <dgm:cxn modelId="{A1DB219F-D91A-431C-A7D3-B8E5C90CFFEC}" type="presOf" srcId="{CA87B487-A129-4426-853A-AB0F3B8D3413}" destId="{5879A998-FA3D-4F67-AC78-11CB59FB3C35}" srcOrd="0" destOrd="0" presId="urn:microsoft.com/office/officeart/2005/8/layout/default"/>
    <dgm:cxn modelId="{A615698E-DB11-4597-9048-109F6AB38254}" srcId="{74B9FD10-3789-4016-B5AF-2CDA98A8FA92}" destId="{0DB8B6B6-FA44-4EFF-8B0C-29EB16C46983}" srcOrd="0" destOrd="0" parTransId="{E94EB24E-1D67-457B-8496-C8F581E01AC6}" sibTransId="{D6DF5351-E4BE-4B2D-8AC0-66BD5C63006A}"/>
    <dgm:cxn modelId="{75BCE19A-1512-4E41-8D3E-5DC13101FBFF}" type="presOf" srcId="{74B9FD10-3789-4016-B5AF-2CDA98A8FA92}" destId="{BF2F33FB-1848-48EE-B97F-660ECE369D19}" srcOrd="0" destOrd="0" presId="urn:microsoft.com/office/officeart/2005/8/layout/default"/>
    <dgm:cxn modelId="{6AF97D18-A00E-4AA3-858E-5F2A471AE19C}" srcId="{74B9FD10-3789-4016-B5AF-2CDA98A8FA92}" destId="{BB7316BF-A674-4D43-A519-4DD47E1BA03B}" srcOrd="2" destOrd="0" parTransId="{7EB5BAB5-6220-4CC3-B1F0-57DADF2C182A}" sibTransId="{978A5826-6613-46F7-B988-FC38314AF377}"/>
    <dgm:cxn modelId="{BF666A72-0A91-420D-B83E-CCE66E83B6CD}" type="presOf" srcId="{04C47D27-0A9F-4FDE-99CF-3E0C7C416E85}" destId="{238B72A2-DDE7-4D6A-897F-727991965AB3}" srcOrd="0" destOrd="0" presId="urn:microsoft.com/office/officeart/2005/8/layout/default"/>
    <dgm:cxn modelId="{4AFB4AFA-E9A4-4AF6-ACF6-B3BAB4AFF047}" srcId="{74B9FD10-3789-4016-B5AF-2CDA98A8FA92}" destId="{45556F7D-0020-490C-9D5B-BC20F16E85CA}" srcOrd="4" destOrd="0" parTransId="{20E65DA8-BF25-46E8-93C9-E66615DB8B94}" sibTransId="{B64C1F48-0362-43BD-ADB2-39C691462A4A}"/>
    <dgm:cxn modelId="{725B8909-8B21-45E0-B2A0-D816EE817573}" type="presOf" srcId="{BB7316BF-A674-4D43-A519-4DD47E1BA03B}" destId="{B256B1D3-04B8-4241-BEBF-F2C08C6CDBEC}" srcOrd="0" destOrd="0" presId="urn:microsoft.com/office/officeart/2005/8/layout/default"/>
    <dgm:cxn modelId="{19435042-D2DB-4A16-872E-849E640A922B}" type="presParOf" srcId="{BF2F33FB-1848-48EE-B97F-660ECE369D19}" destId="{4675E28D-6720-4B57-B462-4857510CDE83}" srcOrd="0" destOrd="0" presId="urn:microsoft.com/office/officeart/2005/8/layout/default"/>
    <dgm:cxn modelId="{46F4727D-4B0A-4FD7-8B77-BD7E98F9D243}" type="presParOf" srcId="{BF2F33FB-1848-48EE-B97F-660ECE369D19}" destId="{C085780F-25E8-44EA-95FD-144BE7C0C3FE}" srcOrd="1" destOrd="0" presId="urn:microsoft.com/office/officeart/2005/8/layout/default"/>
    <dgm:cxn modelId="{92D6DA3E-657B-498B-92C0-6C4833ED01E6}" type="presParOf" srcId="{BF2F33FB-1848-48EE-B97F-660ECE369D19}" destId="{5879A998-FA3D-4F67-AC78-11CB59FB3C35}" srcOrd="2" destOrd="0" presId="urn:microsoft.com/office/officeart/2005/8/layout/default"/>
    <dgm:cxn modelId="{31DE5A12-FA6C-4FDC-82C0-62753D650E5B}" type="presParOf" srcId="{BF2F33FB-1848-48EE-B97F-660ECE369D19}" destId="{CD9A763B-818F-4068-9B71-F314E075A949}" srcOrd="3" destOrd="0" presId="urn:microsoft.com/office/officeart/2005/8/layout/default"/>
    <dgm:cxn modelId="{F28C8A9D-F611-4E91-BD1B-B9D0B410C140}" type="presParOf" srcId="{BF2F33FB-1848-48EE-B97F-660ECE369D19}" destId="{B256B1D3-04B8-4241-BEBF-F2C08C6CDBEC}" srcOrd="4" destOrd="0" presId="urn:microsoft.com/office/officeart/2005/8/layout/default"/>
    <dgm:cxn modelId="{A181DD6F-5FFA-49A0-A4EE-09B24FA76D46}" type="presParOf" srcId="{BF2F33FB-1848-48EE-B97F-660ECE369D19}" destId="{D8D4468F-C37D-4309-ADCF-930741C914EC}" srcOrd="5" destOrd="0" presId="urn:microsoft.com/office/officeart/2005/8/layout/default"/>
    <dgm:cxn modelId="{3B604B34-B40E-41FA-8AB2-85286FCC15FB}" type="presParOf" srcId="{BF2F33FB-1848-48EE-B97F-660ECE369D19}" destId="{238B72A2-DDE7-4D6A-897F-727991965AB3}" srcOrd="6" destOrd="0" presId="urn:microsoft.com/office/officeart/2005/8/layout/default"/>
    <dgm:cxn modelId="{C5BB5B23-9933-4D76-884A-D327E90848C1}" type="presParOf" srcId="{BF2F33FB-1848-48EE-B97F-660ECE369D19}" destId="{B5B43409-E4D7-4F13-8926-C4FBDF4A5860}" srcOrd="7" destOrd="0" presId="urn:microsoft.com/office/officeart/2005/8/layout/default"/>
    <dgm:cxn modelId="{A7D8A5F0-21F5-4BFC-A18B-4A2B05252B0E}" type="presParOf" srcId="{BF2F33FB-1848-48EE-B97F-660ECE369D19}" destId="{4B298E09-8CCA-4C4A-9DF1-51416E240E7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D26F4A-4330-4BC8-82DD-8BC3D8249EB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13FBFDA-4F6D-4E43-A516-D2200233FE6C}">
      <dgm:prSet phldrT="[Текст]" custT="1"/>
      <dgm:spPr/>
      <dgm:t>
        <a:bodyPr/>
        <a:lstStyle/>
        <a:p>
          <a:r>
            <a:rPr lang="ru-RU" sz="2400" dirty="0" smtClean="0">
              <a:latin typeface="Mech" panose="02000603020201020004" pitchFamily="50" charset="0"/>
            </a:rPr>
            <a:t>Удачи! Пусть Ваш онлайн-курс станет полезным для студентов и примером для коллег!</a:t>
          </a:r>
          <a:endParaRPr lang="ru-RU" sz="2400" dirty="0">
            <a:latin typeface="Mech" panose="02000603020201020004" pitchFamily="50" charset="0"/>
          </a:endParaRPr>
        </a:p>
      </dgm:t>
    </dgm:pt>
    <dgm:pt modelId="{D9BE7B21-D687-4A2C-BA11-3843E20FC6CF}" type="parTrans" cxnId="{DAC899CB-285B-4F8D-B3EC-3715F680A9BD}">
      <dgm:prSet/>
      <dgm:spPr/>
      <dgm:t>
        <a:bodyPr/>
        <a:lstStyle/>
        <a:p>
          <a:endParaRPr lang="ru-RU"/>
        </a:p>
      </dgm:t>
    </dgm:pt>
    <dgm:pt modelId="{D0130C04-5C17-4374-AC71-F2C4CE9C60BD}" type="sibTrans" cxnId="{DAC899CB-285B-4F8D-B3EC-3715F680A9BD}">
      <dgm:prSet/>
      <dgm:spPr/>
      <dgm:t>
        <a:bodyPr/>
        <a:lstStyle/>
        <a:p>
          <a:endParaRPr lang="ru-RU"/>
        </a:p>
      </dgm:t>
    </dgm:pt>
    <dgm:pt modelId="{D5B7D52D-D0FC-45E7-A32A-0167EFCD57A5}" type="pres">
      <dgm:prSet presAssocID="{4ED26F4A-4330-4BC8-82DD-8BC3D8249E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36D597-8A3B-4BD1-8BE7-622197EF3FD0}" type="pres">
      <dgm:prSet presAssocID="{313FBFDA-4F6D-4E43-A516-D2200233FE6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5C734B-2715-499D-B51C-4C41850EC295}" type="presOf" srcId="{4ED26F4A-4330-4BC8-82DD-8BC3D8249EBC}" destId="{D5B7D52D-D0FC-45E7-A32A-0167EFCD57A5}" srcOrd="0" destOrd="0" presId="urn:microsoft.com/office/officeart/2005/8/layout/vList2"/>
    <dgm:cxn modelId="{24D348FD-56FE-42E3-B0DB-49B4BC8EAA98}" type="presOf" srcId="{313FBFDA-4F6D-4E43-A516-D2200233FE6C}" destId="{8836D597-8A3B-4BD1-8BE7-622197EF3FD0}" srcOrd="0" destOrd="0" presId="urn:microsoft.com/office/officeart/2005/8/layout/vList2"/>
    <dgm:cxn modelId="{DAC899CB-285B-4F8D-B3EC-3715F680A9BD}" srcId="{4ED26F4A-4330-4BC8-82DD-8BC3D8249EBC}" destId="{313FBFDA-4F6D-4E43-A516-D2200233FE6C}" srcOrd="0" destOrd="0" parTransId="{D9BE7B21-D687-4A2C-BA11-3843E20FC6CF}" sibTransId="{D0130C04-5C17-4374-AC71-F2C4CE9C60BD}"/>
    <dgm:cxn modelId="{A0CB9F33-960E-46D3-A087-6B1E4B4AEF52}" type="presParOf" srcId="{D5B7D52D-D0FC-45E7-A32A-0167EFCD57A5}" destId="{8836D597-8A3B-4BD1-8BE7-622197EF3F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0D7F5-0EEF-43A7-BDB9-503240481804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0F8C8-48A0-49D5-89D0-3C0080783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1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23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6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48787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>
                <a:solidFill>
                  <a:prstClr val="black"/>
                </a:solidFill>
              </a:r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2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5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5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4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2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28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87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96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D6390-24BB-40C6-8D42-1FF65D6A564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9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9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6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5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80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7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6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45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76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25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78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1C0D1-A4E6-47A6-9631-01FBE87F0C7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AF23-3E61-4494-AC44-EEF854B9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9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microsoft.com/office/2007/relationships/diagramDrawing" Target="../diagrams/drawing3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microsoft.com/office/2007/relationships/diagramDrawing" Target="../diagrams/drawing4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microsoft.com/office/2007/relationships/diagramDrawing" Target="../diagrams/drawing5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6.xml"/><Relationship Id="rId11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microsoft.com/office/2007/relationships/diagramDrawing" Target="../diagrams/drawing6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3.pn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1392" y="239728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ech" panose="02000603020201020004" pitchFamily="50" charset="0"/>
              </a:rPr>
              <a:t>Онлайн курс: опыт разработки и создания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8637" y="4969045"/>
            <a:ext cx="430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ech" panose="02000603020201020004" pitchFamily="50" charset="0"/>
                <a:cs typeface="Arial" panose="020B0604020202020204" pitchFamily="34" charset="0"/>
              </a:rPr>
              <a:t>Соснина Мария </a:t>
            </a:r>
            <a:r>
              <a:rPr lang="ru-RU" sz="1600" dirty="0" smtClean="0">
                <a:latin typeface="Mech" panose="02000603020201020004" pitchFamily="50" charset="0"/>
                <a:cs typeface="Arial" panose="020B0604020202020204" pitchFamily="34" charset="0"/>
              </a:rPr>
              <a:t>Андреевна</a:t>
            </a:r>
          </a:p>
          <a:p>
            <a:r>
              <a:rPr lang="ru-RU" sz="1600" dirty="0">
                <a:latin typeface="Mech" panose="02000603020201020004" pitchFamily="50" charset="0"/>
                <a:cs typeface="Arial" panose="020B0604020202020204" pitchFamily="34" charset="0"/>
              </a:rPr>
              <a:t>преподаватель </a:t>
            </a:r>
            <a:r>
              <a:rPr lang="ru-RU" sz="1600" dirty="0" smtClean="0">
                <a:latin typeface="Mech" panose="02000603020201020004" pitchFamily="50" charset="0"/>
                <a:cs typeface="Arial" panose="020B0604020202020204" pitchFamily="34" charset="0"/>
              </a:rPr>
              <a:t>ГАПОУ </a:t>
            </a:r>
            <a:r>
              <a:rPr lang="ru-RU" sz="1600" dirty="0">
                <a:latin typeface="Mech" panose="02000603020201020004" pitchFamily="50" charset="0"/>
                <a:cs typeface="Arial" panose="020B0604020202020204" pitchFamily="34" charset="0"/>
              </a:rPr>
              <a:t>ТО «Тюменский техникум индустрии питания, коммерции и сервиса</a:t>
            </a:r>
            <a:r>
              <a:rPr lang="ru-RU" sz="1600" dirty="0" smtClean="0">
                <a:latin typeface="Mech" panose="02000603020201020004" pitchFamily="50" charset="0"/>
                <a:cs typeface="Arial" panose="020B0604020202020204" pitchFamily="34" charset="0"/>
              </a:rPr>
              <a:t>»</a:t>
            </a:r>
            <a:endParaRPr lang="ru-RU" sz="1600" dirty="0">
              <a:latin typeface="Mech" panose="02000603020201020004" pitchFamily="50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862" y="56444"/>
            <a:ext cx="3988116" cy="377940"/>
          </a:xfrm>
          <a:prstGeom prst="rect">
            <a:avLst/>
          </a:prstGeom>
        </p:spPr>
      </p:pic>
      <p:sp>
        <p:nvSpPr>
          <p:cNvPr id="1048784" name="TextBox 4"/>
          <p:cNvSpPr txBox="1"/>
          <p:nvPr/>
        </p:nvSpPr>
        <p:spPr>
          <a:xfrm>
            <a:off x="316933" y="1311041"/>
            <a:ext cx="11191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Mech" panose="02000603020201020004" charset="0"/>
                <a:cs typeface="Arial" pitchFamily="34" charset="0"/>
              </a:rPr>
              <a:t>
</a:t>
            </a:r>
            <a:r>
              <a:rPr lang="en-US" altLang="ru-RU" sz="2000" dirty="0" smtClean="0">
                <a:solidFill>
                  <a:srgbClr val="C00000"/>
                </a:solidFill>
                <a:latin typeface="Mech" panose="02000603020201020004" charset="0"/>
                <a:cs typeface="Arial" pitchFamily="34" charset="0"/>
              </a:rPr>
              <a:t>#</a:t>
            </a:r>
            <a:r>
              <a:rPr lang="ru-RU" altLang="en-US" sz="2400" dirty="0" err="1" smtClean="0">
                <a:solidFill>
                  <a:srgbClr val="C00000"/>
                </a:solidFill>
                <a:latin typeface="Mech" panose="02000603020201020004" charset="0"/>
                <a:cs typeface="Arial" pitchFamily="34" charset="0"/>
              </a:rPr>
              <a:t>рабочиекадры#передовыетехнологии</a:t>
            </a:r>
            <a:r>
              <a:rPr lang="ru-RU" altLang="en-US" sz="2400" dirty="0" smtClean="0">
                <a:solidFill>
                  <a:srgbClr val="C00000"/>
                </a:solidFill>
                <a:latin typeface="Mech" panose="02000603020201020004" charset="0"/>
                <a:cs typeface="Arial" pitchFamily="34" charset="0"/>
              </a:rPr>
              <a:t>#</a:t>
            </a:r>
            <a:r>
              <a:rPr lang="en-US" altLang="ru-RU" sz="2400" dirty="0" smtClean="0">
                <a:solidFill>
                  <a:srgbClr val="C00000"/>
                </a:solidFill>
                <a:latin typeface="Mech" panose="02000603020201020004" charset="0"/>
                <a:cs typeface="Arial" pitchFamily="34" charset="0"/>
              </a:rPr>
              <a:t>
</a:t>
            </a:r>
            <a:r>
              <a:rPr lang="ru-RU" altLang="en-US" sz="2400" dirty="0" smtClean="0">
                <a:solidFill>
                  <a:srgbClr val="C00000"/>
                </a:solidFill>
                <a:latin typeface="Mech" panose="02000603020201020004" charset="0"/>
                <a:cs typeface="Arial" pitchFamily="34" charset="0"/>
              </a:rPr>
              <a:t>профессиональнаяуспешность#качествожизни</a:t>
            </a:r>
            <a:endParaRPr lang="zh-CN" altLang="en-US" sz="2400" dirty="0">
              <a:solidFill>
                <a:srgbClr val="C00000"/>
              </a:solidFill>
              <a:latin typeface="Mech" panose="02000603020201020004" charset="0"/>
            </a:endParaRPr>
          </a:p>
        </p:txBody>
      </p:sp>
      <p:pic>
        <p:nvPicPr>
          <p:cNvPr id="2097179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375" y="5674933"/>
            <a:ext cx="753305" cy="753305"/>
          </a:xfrm>
          <a:prstGeom prst="rect">
            <a:avLst/>
          </a:prstGeom>
        </p:spPr>
      </p:pic>
      <p:pic>
        <p:nvPicPr>
          <p:cNvPr id="2097180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7481" y="5647280"/>
            <a:ext cx="2354709" cy="808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9168" y="3593570"/>
            <a:ext cx="6936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latin typeface="Mech" panose="0200060302020102000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625027 г. Тюмень</a:t>
            </a:r>
          </a:p>
          <a:p>
            <a:r>
              <a:rPr lang="ru-RU" sz="2000" dirty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у</a:t>
            </a:r>
            <a:r>
              <a:rPr lang="ru-RU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л. </a:t>
            </a:r>
            <a:r>
              <a:rPr lang="ru-RU" sz="2000" dirty="0" err="1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Мельникайте</a:t>
            </a:r>
            <a:r>
              <a:rPr lang="ru-RU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, 76</a:t>
            </a:r>
          </a:p>
          <a:p>
            <a:endParaRPr lang="ru-RU" sz="2000" dirty="0" smtClean="0">
              <a:solidFill>
                <a:srgbClr val="C00000"/>
              </a:solidFill>
              <a:latin typeface="Mech" panose="0200060302020102000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преподаватель ГАПОУ ТО «Тюменский техникум индустрии питания, коммерции и сервиса»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Соснина </a:t>
            </a:r>
            <a:r>
              <a:rPr lang="ru-RU" sz="2000" dirty="0" err="1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мария</a:t>
            </a:r>
            <a:r>
              <a:rPr lang="ru-RU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андреевна</a:t>
            </a:r>
            <a:endParaRPr lang="ru-RU" sz="2000" dirty="0">
              <a:solidFill>
                <a:srgbClr val="C00000"/>
              </a:solidFill>
              <a:latin typeface="Mech" panose="0200060302020102000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Mech" panose="02000603020201020004" charset="0"/>
                <a:cs typeface="Arial" panose="020B0604020202020204" pitchFamily="34" charset="0"/>
              </a:rPr>
              <a:t>Skarlett_94@mail.ru</a:t>
            </a:r>
          </a:p>
        </p:txBody>
      </p:sp>
    </p:spTree>
    <p:extLst>
      <p:ext uri="{BB962C8B-B14F-4D97-AF65-F5344CB8AC3E}">
        <p14:creationId xmlns:p14="http://schemas.microsoft.com/office/powerpoint/2010/main" val="5266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76822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ech" panose="02000603020201020004" pitchFamily="50" charset="0"/>
              </a:rPr>
              <a:t>Актуализация темы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Picture 2" descr="https://st.depositphotos.com/1967477/3574/v/950/depositphotos_35746837-stock-illustration-cute-boy-cartoon-thinking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70" y="1946721"/>
            <a:ext cx="30667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лако 10"/>
          <p:cNvSpPr/>
          <p:nvPr/>
        </p:nvSpPr>
        <p:spPr>
          <a:xfrm>
            <a:off x="2823754" y="1570864"/>
            <a:ext cx="3145536" cy="1995296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ech" panose="02000603020201020004" pitchFamily="50" charset="0"/>
                <a:cs typeface="Arial" panose="020B0604020202020204" pitchFamily="34" charset="0"/>
              </a:rPr>
              <a:t>Для чего мне смотреть этот онлайн-курс?</a:t>
            </a:r>
            <a:endParaRPr lang="ru-RU" dirty="0">
              <a:latin typeface="Mech" panose="02000603020201020004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54717157"/>
              </p:ext>
            </p:extLst>
          </p:nvPr>
        </p:nvGraphicFramePr>
        <p:xfrm>
          <a:off x="6281928" y="1570865"/>
          <a:ext cx="5431536" cy="4727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22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76822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ech" panose="02000603020201020004" pitchFamily="50" charset="0"/>
              </a:rPr>
              <a:t>Структура курса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Picture 2" descr="https://st.depositphotos.com/1967477/3574/v/950/depositphotos_35746837-stock-illustration-cute-boy-cartoon-thinking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70" y="1946721"/>
            <a:ext cx="30667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лако 12"/>
          <p:cNvSpPr/>
          <p:nvPr/>
        </p:nvSpPr>
        <p:spPr>
          <a:xfrm>
            <a:off x="2823754" y="1570864"/>
            <a:ext cx="3558758" cy="20684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ech" panose="02000603020201020004" pitchFamily="50" charset="0"/>
                <a:cs typeface="Arial" panose="020B0604020202020204" pitchFamily="34" charset="0"/>
              </a:rPr>
              <a:t>Какие этапы курса мне нужно будет пройти?</a:t>
            </a:r>
            <a:endParaRPr lang="ru-RU" dirty="0">
              <a:latin typeface="Mech" panose="02000603020201020004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679221762"/>
              </p:ext>
            </p:extLst>
          </p:nvPr>
        </p:nvGraphicFramePr>
        <p:xfrm>
          <a:off x="6039104" y="1355577"/>
          <a:ext cx="5917184" cy="4567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417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76822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ech" panose="02000603020201020004" pitchFamily="50" charset="0"/>
              </a:rPr>
              <a:t>эксклюзивность </a:t>
            </a:r>
            <a:r>
              <a:rPr lang="ru-RU" sz="3200" dirty="0">
                <a:latin typeface="Mech" panose="02000603020201020004" pitchFamily="50" charset="0"/>
              </a:rPr>
              <a:t>курса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00741245"/>
              </p:ext>
            </p:extLst>
          </p:nvPr>
        </p:nvGraphicFramePr>
        <p:xfrm>
          <a:off x="1088136" y="1580008"/>
          <a:ext cx="5908040" cy="440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Picture 4" descr="https://otvet.imgsmail.ru/download/51490634_45e4ec5b469950221c2c5adbbf653414_800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995" y="2045080"/>
            <a:ext cx="5844201" cy="43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76822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ech" panose="02000603020201020004" pitchFamily="50" charset="0"/>
              </a:rPr>
              <a:t>Говорим и показываем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656560789"/>
              </p:ext>
            </p:extLst>
          </p:nvPr>
        </p:nvGraphicFramePr>
        <p:xfrm>
          <a:off x="1088136" y="1580008"/>
          <a:ext cx="5908040" cy="440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6" descr="https://im0-tub-ru.yandex.net/i?id=3a17ade68aeed5dd5c32cbbe66557f62&amp;n=1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132" y="1554480"/>
            <a:ext cx="1999346" cy="23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zuvr.ru/images/statyi/fonts24.gif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8088" y="1178626"/>
            <a:ext cx="2053916" cy="283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.ytimg.com/vi/dBK9sutQM88/maxresdefault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042" y="4011041"/>
            <a:ext cx="4362251" cy="24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76822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ech" panose="02000603020201020004" pitchFamily="50" charset="0"/>
              </a:rPr>
              <a:t>Структура рабочих материалов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81409423"/>
              </p:ext>
            </p:extLst>
          </p:nvPr>
        </p:nvGraphicFramePr>
        <p:xfrm>
          <a:off x="758952" y="1576321"/>
          <a:ext cx="5908040" cy="440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745" y="1576321"/>
            <a:ext cx="5096256" cy="51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768223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ech" panose="02000603020201020004" pitchFamily="50" charset="0"/>
              </a:rPr>
              <a:t>Домашнее задание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579014504"/>
              </p:ext>
            </p:extLst>
          </p:nvPr>
        </p:nvGraphicFramePr>
        <p:xfrm>
          <a:off x="758952" y="1576321"/>
          <a:ext cx="5908040" cy="440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2" descr="http://jaguar35.ru/wp-content/uploads/2018/01/onlajn-768x514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837" y="2081705"/>
            <a:ext cx="5068362" cy="339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INTRO от 08-07-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069" y="597159"/>
            <a:ext cx="9271059" cy="52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069" y="601531"/>
            <a:ext cx="105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Mech" panose="02000603020201020004" pitchFamily="50" charset="0"/>
              </a:rPr>
              <a:t>P.S.</a:t>
            </a:r>
            <a:endParaRPr lang="ru-RU" sz="3200" dirty="0" smtClean="0">
              <a:latin typeface="Mech" panose="02000603020201020004" pitchFamily="50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32" y="0"/>
            <a:ext cx="6301368" cy="597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3" y="6463548"/>
            <a:ext cx="873093" cy="299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6470388"/>
            <a:ext cx="292982" cy="292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932" y="592315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ech" panose="02000603020201020004" pitchFamily="50" charset="0"/>
              </a:rPr>
              <a:t>Тюменская область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7669512"/>
              </p:ext>
            </p:extLst>
          </p:nvPr>
        </p:nvGraphicFramePr>
        <p:xfrm>
          <a:off x="573778" y="1524062"/>
          <a:ext cx="6793992" cy="4583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33623560"/>
              </p:ext>
            </p:extLst>
          </p:nvPr>
        </p:nvGraphicFramePr>
        <p:xfrm>
          <a:off x="7077456" y="768223"/>
          <a:ext cx="4333376" cy="5339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574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201</Words>
  <Application>Microsoft Office PowerPoint</Application>
  <PresentationFormat>Широкоэкранный</PresentationFormat>
  <Paragraphs>65</Paragraphs>
  <Slides>10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宋体</vt:lpstr>
      <vt:lpstr>Arial</vt:lpstr>
      <vt:lpstr>Calibri</vt:lpstr>
      <vt:lpstr>Calibri Light</vt:lpstr>
      <vt:lpstr>Mech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-</cp:lastModifiedBy>
  <cp:revision>112</cp:revision>
  <cp:lastPrinted>2017-11-13T11:27:37Z</cp:lastPrinted>
  <dcterms:created xsi:type="dcterms:W3CDTF">2017-11-10T12:12:01Z</dcterms:created>
  <dcterms:modified xsi:type="dcterms:W3CDTF">2018-09-25T12:57:04Z</dcterms:modified>
</cp:coreProperties>
</file>